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6" r:id="rId4"/>
    <p:sldId id="257" r:id="rId5"/>
    <p:sldId id="263" r:id="rId6"/>
    <p:sldId id="264" r:id="rId7"/>
    <p:sldId id="276" r:id="rId8"/>
    <p:sldId id="277" r:id="rId9"/>
    <p:sldId id="260" r:id="rId10"/>
    <p:sldId id="266" r:id="rId11"/>
    <p:sldId id="278" r:id="rId12"/>
    <p:sldId id="280" r:id="rId13"/>
    <p:sldId id="281" r:id="rId14"/>
    <p:sldId id="282" r:id="rId15"/>
    <p:sldId id="283" r:id="rId16"/>
    <p:sldId id="284" r:id="rId17"/>
    <p:sldId id="285" r:id="rId18"/>
    <p:sldId id="286" r:id="rId19"/>
    <p:sldId id="287" r:id="rId20"/>
    <p:sldId id="288" r:id="rId21"/>
    <p:sldId id="261" r:id="rId22"/>
    <p:sldId id="268" r:id="rId23"/>
    <p:sldId id="289" r:id="rId24"/>
    <p:sldId id="267" r:id="rId25"/>
    <p:sldId id="290" r:id="rId26"/>
    <p:sldId id="291" r:id="rId27"/>
    <p:sldId id="292" r:id="rId28"/>
    <p:sldId id="293" r:id="rId29"/>
    <p:sldId id="258" r:id="rId30"/>
    <p:sldId id="271" r:id="rId31"/>
    <p:sldId id="294" r:id="rId32"/>
    <p:sldId id="262"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4955"/>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p:scale>
          <a:sx n="66" d="100"/>
          <a:sy n="66" d="100"/>
        </p:scale>
        <p:origin x="1330" y="394"/>
      </p:cViewPr>
      <p:guideLst>
        <p:guide orient="horz" pos="2160"/>
        <p:guide pos="38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E0AC912-5072-4AF2-A5C2-4669C89F26E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EA66AC-93F9-41AE-B0CA-9EDAE23A889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E0AC912-5072-4AF2-A5C2-4669C89F26E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EA66AC-93F9-41AE-B0CA-9EDAE23A889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E0AC912-5072-4AF2-A5C2-4669C89F26E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EA66AC-93F9-41AE-B0CA-9EDAE23A889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E0AC912-5072-4AF2-A5C2-4669C89F26E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EA66AC-93F9-41AE-B0CA-9EDAE23A8892}"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E0AC912-5072-4AF2-A5C2-4669C89F26E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EA66AC-93F9-41AE-B0CA-9EDAE23A8892}"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E0AC912-5072-4AF2-A5C2-4669C89F26E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EA66AC-93F9-41AE-B0CA-9EDAE23A8892}"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6E0AC912-5072-4AF2-A5C2-4669C89F26E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EA66AC-93F9-41AE-B0CA-9EDAE23A8892}"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6E0AC912-5072-4AF2-A5C2-4669C89F26E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0EA66AC-93F9-41AE-B0CA-9EDAE23A8892}"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E0AC912-5072-4AF2-A5C2-4669C89F26E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0EA66AC-93F9-41AE-B0CA-9EDAE23A8892}"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0AC912-5072-4AF2-A5C2-4669C89F26E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0EA66AC-93F9-41AE-B0CA-9EDAE23A8892}"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E0AC912-5072-4AF2-A5C2-4669C89F26E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EA66AC-93F9-41AE-B0CA-9EDAE23A889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E0AC912-5072-4AF2-A5C2-4669C89F26E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EA66AC-93F9-41AE-B0CA-9EDAE23A8892}"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E0AC912-5072-4AF2-A5C2-4669C89F26E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EA66AC-93F9-41AE-B0CA-9EDAE23A8892}"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E0AC912-5072-4AF2-A5C2-4669C89F26E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EA66AC-93F9-41AE-B0CA-9EDAE23A8892}"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E0AC912-5072-4AF2-A5C2-4669C89F26E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EA66AC-93F9-41AE-B0CA-9EDAE23A889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E0AC912-5072-4AF2-A5C2-4669C89F26E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0EA66AC-93F9-41AE-B0CA-9EDAE23A889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6E0AC912-5072-4AF2-A5C2-4669C89F26E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EA66AC-93F9-41AE-B0CA-9EDAE23A889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6E0AC912-5072-4AF2-A5C2-4669C89F26E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0EA66AC-93F9-41AE-B0CA-9EDAE23A889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E0AC912-5072-4AF2-A5C2-4669C89F26E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0EA66AC-93F9-41AE-B0CA-9EDAE23A889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E0AC912-5072-4AF2-A5C2-4669C89F26E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0EA66AC-93F9-41AE-B0CA-9EDAE23A889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E0AC912-5072-4AF2-A5C2-4669C89F26E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EA66AC-93F9-41AE-B0CA-9EDAE23A889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E0AC912-5072-4AF2-A5C2-4669C89F26E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0EA66AC-93F9-41AE-B0CA-9EDAE23A889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0AC912-5072-4AF2-A5C2-4669C89F26E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EA66AC-93F9-41AE-B0CA-9EDAE23A889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0AC912-5072-4AF2-A5C2-4669C89F26E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EA66AC-93F9-41AE-B0CA-9EDAE23A889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6.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2.png"/><Relationship Id="rId1" Type="http://schemas.openxmlformats.org/officeDocument/2006/relationships/tags" Target="../tags/tag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27.wdp"/><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914597"/>
            <a:ext cx="12192000" cy="690660"/>
          </a:xfrm>
          <a:prstGeom prst="rect">
            <a:avLst/>
          </a:prstGeom>
          <a:solidFill>
            <a:srgbClr val="D9D9D9">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5400000">
            <a:off x="5002567" y="0"/>
            <a:ext cx="2186866" cy="2186866"/>
          </a:xfrm>
          <a:prstGeom prst="rect">
            <a:avLst/>
          </a:prstGeom>
          <a:solidFill>
            <a:srgbClr val="414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002568" y="1093433"/>
            <a:ext cx="2186866" cy="2186866"/>
          </a:xfrm>
          <a:prstGeom prst="ellipse">
            <a:avLst/>
          </a:prstGeom>
          <a:solidFill>
            <a:srgbClr val="414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313683" y="1404549"/>
            <a:ext cx="1564638" cy="1564636"/>
          </a:xfrm>
          <a:prstGeom prst="ellipse">
            <a:avLst/>
          </a:prstGeom>
          <a:solidFill>
            <a:srgbClr val="41495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520825" y="3507105"/>
            <a:ext cx="9150985" cy="11068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6600">
                <a:latin typeface="宋体" panose="02010600030101010101" pitchFamily="2" charset="-122"/>
                <a:ea typeface="宋体" panose="02010600030101010101" pitchFamily="2" charset="-122"/>
                <a:cs typeface="宋体" panose="02010600030101010101" pitchFamily="2" charset="-122"/>
                <a:sym typeface="+mn-ea"/>
              </a:rPr>
              <a:t>语音识别</a:t>
            </a:r>
            <a:r>
              <a:rPr lang="en-US" altLang="zh-CN" sz="6600">
                <a:latin typeface="宋体" panose="02010600030101010101" pitchFamily="2" charset="-122"/>
                <a:ea typeface="宋体" panose="02010600030101010101" pitchFamily="2" charset="-122"/>
                <a:cs typeface="宋体" panose="02010600030101010101" pitchFamily="2" charset="-122"/>
                <a:sym typeface="+mn-ea"/>
              </a:rPr>
              <a:t>-</a:t>
            </a:r>
            <a:r>
              <a:rPr lang="zh-CN" altLang="en-US" sz="6600">
                <a:latin typeface="宋体" panose="02010600030101010101" pitchFamily="2" charset="-122"/>
                <a:ea typeface="宋体" panose="02010600030101010101" pitchFamily="2" charset="-122"/>
                <a:cs typeface="宋体" panose="02010600030101010101" pitchFamily="2" charset="-122"/>
                <a:sym typeface="+mn-ea"/>
              </a:rPr>
              <a:t>食物声音识别</a:t>
            </a:r>
            <a:endParaRPr lang="zh-CN" altLang="en-US" sz="6600" dirty="0">
              <a:solidFill>
                <a:srgbClr val="414955"/>
              </a:solidFill>
              <a:latin typeface="幼圆" panose="02010509060101010101" pitchFamily="49" charset="-122"/>
              <a:ea typeface="幼圆" panose="02010509060101010101" pitchFamily="49" charset="-122"/>
            </a:endParaRPr>
          </a:p>
        </p:txBody>
      </p:sp>
      <p:sp>
        <p:nvSpPr>
          <p:cNvPr id="26" name="文本框 25"/>
          <p:cNvSpPr txBox="1"/>
          <p:nvPr/>
        </p:nvSpPr>
        <p:spPr>
          <a:xfrm>
            <a:off x="4041450" y="5479023"/>
            <a:ext cx="1879177" cy="290134"/>
          </a:xfrm>
          <a:prstGeom prst="round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100" dirty="0">
                <a:solidFill>
                  <a:srgbClr val="414955"/>
                </a:solidFill>
                <a:latin typeface="幼圆" panose="02010509060101010101" pitchFamily="49" charset="-122"/>
                <a:ea typeface="幼圆" panose="02010509060101010101" pitchFamily="49" charset="-122"/>
              </a:rPr>
              <a:t>答辩人：李卫、张宇健</a:t>
            </a:r>
            <a:endParaRPr lang="zh-CN" altLang="en-US" sz="1100" dirty="0">
              <a:solidFill>
                <a:srgbClr val="414955"/>
              </a:solidFill>
              <a:latin typeface="幼圆" panose="02010509060101010101" pitchFamily="49" charset="-122"/>
              <a:ea typeface="幼圆" panose="02010509060101010101" pitchFamily="49" charset="-122"/>
            </a:endParaRPr>
          </a:p>
        </p:txBody>
      </p:sp>
      <p:sp>
        <p:nvSpPr>
          <p:cNvPr id="27" name="文本框 26"/>
          <p:cNvSpPr txBox="1"/>
          <p:nvPr/>
        </p:nvSpPr>
        <p:spPr>
          <a:xfrm>
            <a:off x="6253880" y="5479023"/>
            <a:ext cx="2259167" cy="288518"/>
          </a:xfrm>
          <a:prstGeom prst="roundRect">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dirty="0">
                <a:solidFill>
                  <a:srgbClr val="414955"/>
                </a:solidFill>
                <a:latin typeface="幼圆" panose="02010509060101010101" pitchFamily="49" charset="-122"/>
                <a:ea typeface="幼圆" panose="02010509060101010101" pitchFamily="49" charset="-122"/>
              </a:rPr>
              <a:t>指导老师：</a:t>
            </a:r>
            <a:r>
              <a:rPr lang="zh-CN" altLang="en-US" sz="1100" dirty="0" err="1">
                <a:solidFill>
                  <a:srgbClr val="414955"/>
                </a:solidFill>
                <a:latin typeface="华文细黑" panose="02010600040101010101" pitchFamily="2" charset="-122"/>
                <a:ea typeface="华文细黑" panose="02010600040101010101" pitchFamily="2" charset="-122"/>
              </a:rPr>
              <a:t>黄亮</a:t>
            </a:r>
            <a:endParaRPr lang="zh-CN" altLang="en-US" sz="1100" dirty="0" err="1">
              <a:solidFill>
                <a:srgbClr val="414955"/>
              </a:solidFill>
              <a:latin typeface="华文细黑" panose="02010600040101010101" pitchFamily="2" charset="-122"/>
              <a:ea typeface="华文细黑" panose="02010600040101010101" pitchFamily="2" charset="-122"/>
            </a:endParaRPr>
          </a:p>
        </p:txBody>
      </p:sp>
      <p:sp>
        <p:nvSpPr>
          <p:cNvPr id="28" name="mortarboard_341612"/>
          <p:cNvSpPr>
            <a:spLocks noChangeAspect="1"/>
          </p:cNvSpPr>
          <p:nvPr/>
        </p:nvSpPr>
        <p:spPr bwMode="auto">
          <a:xfrm>
            <a:off x="5557520" y="1784093"/>
            <a:ext cx="1076960" cy="830954"/>
          </a:xfrm>
          <a:custGeom>
            <a:avLst/>
            <a:gdLst>
              <a:gd name="connsiteX0" fmla="*/ 469503 w 606325"/>
              <a:gd name="connsiteY0" fmla="*/ 414055 h 467826"/>
              <a:gd name="connsiteX1" fmla="*/ 455707 w 606325"/>
              <a:gd name="connsiteY1" fmla="*/ 427831 h 467826"/>
              <a:gd name="connsiteX2" fmla="*/ 469503 w 606325"/>
              <a:gd name="connsiteY2" fmla="*/ 441607 h 467826"/>
              <a:gd name="connsiteX3" fmla="*/ 483299 w 606325"/>
              <a:gd name="connsiteY3" fmla="*/ 427831 h 467826"/>
              <a:gd name="connsiteX4" fmla="*/ 469503 w 606325"/>
              <a:gd name="connsiteY4" fmla="*/ 414055 h 467826"/>
              <a:gd name="connsiteX5" fmla="*/ 96641 w 606325"/>
              <a:gd name="connsiteY5" fmla="*/ 234748 h 467826"/>
              <a:gd name="connsiteX6" fmla="*/ 110439 w 606325"/>
              <a:gd name="connsiteY6" fmla="*/ 248525 h 467826"/>
              <a:gd name="connsiteX7" fmla="*/ 110439 w 606325"/>
              <a:gd name="connsiteY7" fmla="*/ 351983 h 467826"/>
              <a:gd name="connsiteX8" fmla="*/ 303777 w 606325"/>
              <a:gd name="connsiteY8" fmla="*/ 414022 h 467826"/>
              <a:gd name="connsiteX9" fmla="*/ 383889 w 606325"/>
              <a:gd name="connsiteY9" fmla="*/ 404334 h 467826"/>
              <a:gd name="connsiteX10" fmla="*/ 399111 w 606325"/>
              <a:gd name="connsiteY10" fmla="*/ 414022 h 467826"/>
              <a:gd name="connsiteX11" fmla="*/ 389408 w 606325"/>
              <a:gd name="connsiteY11" fmla="*/ 430554 h 467826"/>
              <a:gd name="connsiteX12" fmla="*/ 303777 w 606325"/>
              <a:gd name="connsiteY12" fmla="*/ 441575 h 467826"/>
              <a:gd name="connsiteX13" fmla="*/ 86939 w 606325"/>
              <a:gd name="connsiteY13" fmla="*/ 368514 h 467826"/>
              <a:gd name="connsiteX14" fmla="*/ 82844 w 606325"/>
              <a:gd name="connsiteY14" fmla="*/ 358826 h 467826"/>
              <a:gd name="connsiteX15" fmla="*/ 82844 w 606325"/>
              <a:gd name="connsiteY15" fmla="*/ 248525 h 467826"/>
              <a:gd name="connsiteX16" fmla="*/ 96641 w 606325"/>
              <a:gd name="connsiteY16" fmla="*/ 234748 h 467826"/>
              <a:gd name="connsiteX17" fmla="*/ 296210 w 606325"/>
              <a:gd name="connsiteY17" fmla="*/ 0 h 467826"/>
              <a:gd name="connsiteX18" fmla="*/ 336974 w 606325"/>
              <a:gd name="connsiteY18" fmla="*/ 7266 h 467826"/>
              <a:gd name="connsiteX19" fmla="*/ 577199 w 606325"/>
              <a:gd name="connsiteY19" fmla="*/ 95520 h 467826"/>
              <a:gd name="connsiteX20" fmla="*/ 606215 w 606325"/>
              <a:gd name="connsiteY20" fmla="*/ 139603 h 467826"/>
              <a:gd name="connsiteX21" fmla="*/ 574440 w 606325"/>
              <a:gd name="connsiteY21" fmla="*/ 183775 h 467826"/>
              <a:gd name="connsiteX22" fmla="*/ 481964 w 606325"/>
              <a:gd name="connsiteY22" fmla="*/ 218260 h 467826"/>
              <a:gd name="connsiteX23" fmla="*/ 481964 w 606325"/>
              <a:gd name="connsiteY23" fmla="*/ 361618 h 467826"/>
              <a:gd name="connsiteX24" fmla="*/ 495760 w 606325"/>
              <a:gd name="connsiteY24" fmla="*/ 352019 h 467826"/>
              <a:gd name="connsiteX25" fmla="*/ 495760 w 606325"/>
              <a:gd name="connsiteY25" fmla="*/ 248567 h 467826"/>
              <a:gd name="connsiteX26" fmla="*/ 509555 w 606325"/>
              <a:gd name="connsiteY26" fmla="*/ 234791 h 467826"/>
              <a:gd name="connsiteX27" fmla="*/ 523351 w 606325"/>
              <a:gd name="connsiteY27" fmla="*/ 248567 h 467826"/>
              <a:gd name="connsiteX28" fmla="*/ 523351 w 606325"/>
              <a:gd name="connsiteY28" fmla="*/ 358863 h 467826"/>
              <a:gd name="connsiteX29" fmla="*/ 519257 w 606325"/>
              <a:gd name="connsiteY29" fmla="*/ 368550 h 467826"/>
              <a:gd name="connsiteX30" fmla="*/ 488817 w 606325"/>
              <a:gd name="connsiteY30" fmla="*/ 390592 h 467826"/>
              <a:gd name="connsiteX31" fmla="*/ 510980 w 606325"/>
              <a:gd name="connsiteY31" fmla="*/ 426409 h 467826"/>
              <a:gd name="connsiteX32" fmla="*/ 469503 w 606325"/>
              <a:gd name="connsiteY32" fmla="*/ 467826 h 467826"/>
              <a:gd name="connsiteX33" fmla="*/ 428116 w 606325"/>
              <a:gd name="connsiteY33" fmla="*/ 426409 h 467826"/>
              <a:gd name="connsiteX34" fmla="*/ 455707 w 606325"/>
              <a:gd name="connsiteY34" fmla="*/ 387837 h 467826"/>
              <a:gd name="connsiteX35" fmla="*/ 455707 w 606325"/>
              <a:gd name="connsiteY35" fmla="*/ 216837 h 467826"/>
              <a:gd name="connsiteX36" fmla="*/ 294163 w 606325"/>
              <a:gd name="connsiteY36" fmla="*/ 152046 h 467826"/>
              <a:gd name="connsiteX37" fmla="*/ 269241 w 606325"/>
              <a:gd name="connsiteY37" fmla="*/ 138270 h 467826"/>
              <a:gd name="connsiteX38" fmla="*/ 296922 w 606325"/>
              <a:gd name="connsiteY38" fmla="*/ 124494 h 467826"/>
              <a:gd name="connsiteX39" fmla="*/ 323178 w 606325"/>
              <a:gd name="connsiteY39" fmla="*/ 134093 h 467826"/>
              <a:gd name="connsiteX40" fmla="*/ 469503 w 606325"/>
              <a:gd name="connsiteY40" fmla="*/ 193374 h 467826"/>
              <a:gd name="connsiteX41" fmla="*/ 566163 w 606325"/>
              <a:gd name="connsiteY41" fmla="*/ 156134 h 467826"/>
              <a:gd name="connsiteX42" fmla="*/ 579959 w 606325"/>
              <a:gd name="connsiteY42" fmla="*/ 138270 h 467826"/>
              <a:gd name="connsiteX43" fmla="*/ 567587 w 606325"/>
              <a:gd name="connsiteY43" fmla="*/ 123072 h 467826"/>
              <a:gd name="connsiteX44" fmla="*/ 327273 w 606325"/>
              <a:gd name="connsiteY44" fmla="*/ 34817 h 467826"/>
              <a:gd name="connsiteX45" fmla="*/ 265147 w 606325"/>
              <a:gd name="connsiteY45" fmla="*/ 34817 h 467826"/>
              <a:gd name="connsiteX46" fmla="*/ 40052 w 606325"/>
              <a:gd name="connsiteY46" fmla="*/ 120317 h 467826"/>
              <a:gd name="connsiteX47" fmla="*/ 27591 w 606325"/>
              <a:gd name="connsiteY47" fmla="*/ 138270 h 467826"/>
              <a:gd name="connsiteX48" fmla="*/ 40052 w 606325"/>
              <a:gd name="connsiteY48" fmla="*/ 154801 h 467826"/>
              <a:gd name="connsiteX49" fmla="*/ 280367 w 606325"/>
              <a:gd name="connsiteY49" fmla="*/ 241634 h 467826"/>
              <a:gd name="connsiteX50" fmla="*/ 339733 w 606325"/>
              <a:gd name="connsiteY50" fmla="*/ 241634 h 467826"/>
              <a:gd name="connsiteX51" fmla="*/ 394917 w 606325"/>
              <a:gd name="connsiteY51" fmla="*/ 221015 h 467826"/>
              <a:gd name="connsiteX52" fmla="*/ 412896 w 606325"/>
              <a:gd name="connsiteY52" fmla="*/ 229280 h 467826"/>
              <a:gd name="connsiteX53" fmla="*/ 404618 w 606325"/>
              <a:gd name="connsiteY53" fmla="*/ 247144 h 467826"/>
              <a:gd name="connsiteX54" fmla="*/ 349346 w 606325"/>
              <a:gd name="connsiteY54" fmla="*/ 267853 h 467826"/>
              <a:gd name="connsiteX55" fmla="*/ 310718 w 606325"/>
              <a:gd name="connsiteY55" fmla="*/ 276118 h 467826"/>
              <a:gd name="connsiteX56" fmla="*/ 270665 w 606325"/>
              <a:gd name="connsiteY56" fmla="*/ 269275 h 467826"/>
              <a:gd name="connsiteX57" fmla="*/ 30351 w 606325"/>
              <a:gd name="connsiteY57" fmla="*/ 181020 h 467826"/>
              <a:gd name="connsiteX58" fmla="*/ 0 w 606325"/>
              <a:gd name="connsiteY58" fmla="*/ 138270 h 467826"/>
              <a:gd name="connsiteX59" fmla="*/ 30351 w 606325"/>
              <a:gd name="connsiteY59" fmla="*/ 94098 h 467826"/>
              <a:gd name="connsiteX60" fmla="*/ 255445 w 606325"/>
              <a:gd name="connsiteY60" fmla="*/ 7266 h 467826"/>
              <a:gd name="connsiteX61" fmla="*/ 296210 w 606325"/>
              <a:gd name="connsiteY61" fmla="*/ 0 h 46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06325" h="467826">
                <a:moveTo>
                  <a:pt x="469503" y="414055"/>
                </a:moveTo>
                <a:cubicBezTo>
                  <a:pt x="461226" y="414055"/>
                  <a:pt x="455707" y="419566"/>
                  <a:pt x="455707" y="427831"/>
                </a:cubicBezTo>
                <a:cubicBezTo>
                  <a:pt x="455707" y="436097"/>
                  <a:pt x="461226" y="441607"/>
                  <a:pt x="469503" y="441607"/>
                </a:cubicBezTo>
                <a:cubicBezTo>
                  <a:pt x="477781" y="441607"/>
                  <a:pt x="483299" y="436097"/>
                  <a:pt x="483299" y="427831"/>
                </a:cubicBezTo>
                <a:cubicBezTo>
                  <a:pt x="483299" y="419566"/>
                  <a:pt x="477781" y="414055"/>
                  <a:pt x="469503" y="414055"/>
                </a:cubicBezTo>
                <a:close/>
                <a:moveTo>
                  <a:pt x="96641" y="234748"/>
                </a:moveTo>
                <a:cubicBezTo>
                  <a:pt x="104920" y="234748"/>
                  <a:pt x="110439" y="240259"/>
                  <a:pt x="110439" y="248525"/>
                </a:cubicBezTo>
                <a:lnTo>
                  <a:pt x="110439" y="351983"/>
                </a:lnTo>
                <a:cubicBezTo>
                  <a:pt x="153254" y="387802"/>
                  <a:pt x="234791" y="414022"/>
                  <a:pt x="303777" y="414022"/>
                </a:cubicBezTo>
                <a:cubicBezTo>
                  <a:pt x="328701" y="414022"/>
                  <a:pt x="356295" y="411266"/>
                  <a:pt x="383889" y="404334"/>
                </a:cubicBezTo>
                <a:cubicBezTo>
                  <a:pt x="390833" y="401578"/>
                  <a:pt x="397687" y="407089"/>
                  <a:pt x="399111" y="414022"/>
                </a:cubicBezTo>
                <a:cubicBezTo>
                  <a:pt x="401870" y="420866"/>
                  <a:pt x="396351" y="429132"/>
                  <a:pt x="389408" y="430554"/>
                </a:cubicBezTo>
                <a:cubicBezTo>
                  <a:pt x="360390" y="437486"/>
                  <a:pt x="330036" y="441575"/>
                  <a:pt x="303777" y="441575"/>
                </a:cubicBezTo>
                <a:cubicBezTo>
                  <a:pt x="236126" y="441575"/>
                  <a:pt x="140881" y="416777"/>
                  <a:pt x="86939" y="368514"/>
                </a:cubicBezTo>
                <a:cubicBezTo>
                  <a:pt x="84179" y="367092"/>
                  <a:pt x="82844" y="363004"/>
                  <a:pt x="82844" y="358826"/>
                </a:cubicBezTo>
                <a:lnTo>
                  <a:pt x="82844" y="248525"/>
                </a:lnTo>
                <a:cubicBezTo>
                  <a:pt x="82844" y="240259"/>
                  <a:pt x="88363" y="234748"/>
                  <a:pt x="96641" y="234748"/>
                </a:cubicBezTo>
                <a:close/>
                <a:moveTo>
                  <a:pt x="296210" y="0"/>
                </a:moveTo>
                <a:cubicBezTo>
                  <a:pt x="310028" y="0"/>
                  <a:pt x="323846" y="2422"/>
                  <a:pt x="336974" y="7266"/>
                </a:cubicBezTo>
                <a:lnTo>
                  <a:pt x="577199" y="95520"/>
                </a:lnTo>
                <a:cubicBezTo>
                  <a:pt x="595178" y="102364"/>
                  <a:pt x="607639" y="118984"/>
                  <a:pt x="606215" y="139603"/>
                </a:cubicBezTo>
                <a:cubicBezTo>
                  <a:pt x="606215" y="158979"/>
                  <a:pt x="593843" y="176843"/>
                  <a:pt x="574440" y="183775"/>
                </a:cubicBezTo>
                <a:lnTo>
                  <a:pt x="481964" y="218260"/>
                </a:lnTo>
                <a:lnTo>
                  <a:pt x="481964" y="361618"/>
                </a:lnTo>
                <a:cubicBezTo>
                  <a:pt x="487482" y="358863"/>
                  <a:pt x="491576" y="356108"/>
                  <a:pt x="495760" y="352019"/>
                </a:cubicBezTo>
                <a:lnTo>
                  <a:pt x="495760" y="248567"/>
                </a:lnTo>
                <a:cubicBezTo>
                  <a:pt x="495760" y="240301"/>
                  <a:pt x="501278" y="234791"/>
                  <a:pt x="509555" y="234791"/>
                </a:cubicBezTo>
                <a:cubicBezTo>
                  <a:pt x="517833" y="234791"/>
                  <a:pt x="523351" y="240301"/>
                  <a:pt x="523351" y="248567"/>
                </a:cubicBezTo>
                <a:lnTo>
                  <a:pt x="523351" y="358863"/>
                </a:lnTo>
                <a:cubicBezTo>
                  <a:pt x="523351" y="361618"/>
                  <a:pt x="522016" y="365795"/>
                  <a:pt x="519257" y="368550"/>
                </a:cubicBezTo>
                <a:cubicBezTo>
                  <a:pt x="510980" y="375394"/>
                  <a:pt x="499854" y="383660"/>
                  <a:pt x="488817" y="390592"/>
                </a:cubicBezTo>
                <a:cubicBezTo>
                  <a:pt x="502702" y="397524"/>
                  <a:pt x="510980" y="411300"/>
                  <a:pt x="510980" y="426409"/>
                </a:cubicBezTo>
                <a:cubicBezTo>
                  <a:pt x="510980" y="449873"/>
                  <a:pt x="493000" y="467826"/>
                  <a:pt x="469503" y="467826"/>
                </a:cubicBezTo>
                <a:cubicBezTo>
                  <a:pt x="446006" y="467826"/>
                  <a:pt x="428116" y="449873"/>
                  <a:pt x="428116" y="426409"/>
                </a:cubicBezTo>
                <a:cubicBezTo>
                  <a:pt x="428116" y="408545"/>
                  <a:pt x="439152" y="393347"/>
                  <a:pt x="455707" y="387837"/>
                </a:cubicBezTo>
                <a:lnTo>
                  <a:pt x="455707" y="216837"/>
                </a:lnTo>
                <a:lnTo>
                  <a:pt x="294163" y="152046"/>
                </a:lnTo>
                <a:cubicBezTo>
                  <a:pt x="280367" y="150624"/>
                  <a:pt x="269241" y="145114"/>
                  <a:pt x="269241" y="138270"/>
                </a:cubicBezTo>
                <a:cubicBezTo>
                  <a:pt x="269241" y="131338"/>
                  <a:pt x="281702" y="124494"/>
                  <a:pt x="296922" y="124494"/>
                </a:cubicBezTo>
                <a:cubicBezTo>
                  <a:pt x="309294" y="124494"/>
                  <a:pt x="318995" y="128583"/>
                  <a:pt x="323178" y="134093"/>
                </a:cubicBezTo>
                <a:lnTo>
                  <a:pt x="469503" y="193374"/>
                </a:lnTo>
                <a:lnTo>
                  <a:pt x="566163" y="156134"/>
                </a:lnTo>
                <a:cubicBezTo>
                  <a:pt x="574440" y="153379"/>
                  <a:pt x="579959" y="146536"/>
                  <a:pt x="579959" y="138270"/>
                </a:cubicBezTo>
                <a:cubicBezTo>
                  <a:pt x="579959" y="130005"/>
                  <a:pt x="575864" y="124494"/>
                  <a:pt x="567587" y="123072"/>
                </a:cubicBezTo>
                <a:lnTo>
                  <a:pt x="327273" y="34817"/>
                </a:lnTo>
                <a:cubicBezTo>
                  <a:pt x="306534" y="26552"/>
                  <a:pt x="284461" y="27974"/>
                  <a:pt x="265147" y="34817"/>
                </a:cubicBezTo>
                <a:lnTo>
                  <a:pt x="40052" y="120317"/>
                </a:lnTo>
                <a:cubicBezTo>
                  <a:pt x="29015" y="124494"/>
                  <a:pt x="27591" y="135515"/>
                  <a:pt x="27591" y="138270"/>
                </a:cubicBezTo>
                <a:cubicBezTo>
                  <a:pt x="27591" y="141025"/>
                  <a:pt x="29015" y="150624"/>
                  <a:pt x="40052" y="154801"/>
                </a:cubicBezTo>
                <a:lnTo>
                  <a:pt x="280367" y="241634"/>
                </a:lnTo>
                <a:cubicBezTo>
                  <a:pt x="301016" y="248567"/>
                  <a:pt x="321754" y="248567"/>
                  <a:pt x="339733" y="241634"/>
                </a:cubicBezTo>
                <a:lnTo>
                  <a:pt x="394917" y="221015"/>
                </a:lnTo>
                <a:cubicBezTo>
                  <a:pt x="401859" y="218260"/>
                  <a:pt x="410137" y="222348"/>
                  <a:pt x="412896" y="229280"/>
                </a:cubicBezTo>
                <a:cubicBezTo>
                  <a:pt x="415655" y="236124"/>
                  <a:pt x="411561" y="244389"/>
                  <a:pt x="404618" y="247144"/>
                </a:cubicBezTo>
                <a:lnTo>
                  <a:pt x="349346" y="267853"/>
                </a:lnTo>
                <a:cubicBezTo>
                  <a:pt x="338309" y="273363"/>
                  <a:pt x="324513" y="276118"/>
                  <a:pt x="310718" y="276118"/>
                </a:cubicBezTo>
                <a:cubicBezTo>
                  <a:pt x="296922" y="276118"/>
                  <a:pt x="283126" y="273363"/>
                  <a:pt x="270665" y="269275"/>
                </a:cubicBezTo>
                <a:lnTo>
                  <a:pt x="30351" y="181020"/>
                </a:lnTo>
                <a:cubicBezTo>
                  <a:pt x="12460" y="174088"/>
                  <a:pt x="0" y="157557"/>
                  <a:pt x="0" y="138270"/>
                </a:cubicBezTo>
                <a:cubicBezTo>
                  <a:pt x="0" y="118984"/>
                  <a:pt x="11036" y="101031"/>
                  <a:pt x="30351" y="94098"/>
                </a:cubicBezTo>
                <a:lnTo>
                  <a:pt x="255445" y="7266"/>
                </a:lnTo>
                <a:cubicBezTo>
                  <a:pt x="268574" y="2422"/>
                  <a:pt x="282392" y="0"/>
                  <a:pt x="296210" y="0"/>
                </a:cubicBezTo>
                <a:close/>
              </a:path>
            </a:pathLst>
          </a:custGeom>
          <a:solidFill>
            <a:schemeClr val="bg1"/>
          </a:solidFill>
          <a:ln w="19050">
            <a:solidFill>
              <a:srgbClr val="414955"/>
            </a:solid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flipH="1">
            <a:off x="-1" y="502441"/>
            <a:ext cx="521097" cy="72477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5"/>
          <p:cNvSpPr txBox="1"/>
          <p:nvPr/>
        </p:nvSpPr>
        <p:spPr>
          <a:xfrm>
            <a:off x="629331" y="443969"/>
            <a:ext cx="3426179" cy="584775"/>
          </a:xfrm>
          <a:prstGeom prst="rect">
            <a:avLst/>
          </a:prstGeom>
          <a:noFill/>
        </p:spPr>
        <p:txBody>
          <a:bodyPr wrap="square" rtlCol="0">
            <a:spAutoFit/>
          </a:bodyPr>
          <a:lstStyle/>
          <a:p>
            <a:pPr lvl="0">
              <a:defRPr/>
            </a:pPr>
            <a:r>
              <a:rPr lang="zh-CN" altLang="en-US" sz="3200" dirty="0">
                <a:solidFill>
                  <a:schemeClr val="accent1"/>
                </a:solidFill>
                <a:latin typeface="幼圆" panose="02010509060101010101" pitchFamily="49" charset="-122"/>
                <a:ea typeface="幼圆" panose="02010509060101010101" pitchFamily="49" charset="-122"/>
              </a:rPr>
              <a:t>思路与研究方法</a:t>
            </a:r>
            <a:endParaRPr lang="zh-CN" altLang="en-US" sz="3200" dirty="0">
              <a:solidFill>
                <a:schemeClr val="accent1"/>
              </a:solidFill>
              <a:latin typeface="幼圆" panose="02010509060101010101" pitchFamily="49" charset="-122"/>
              <a:ea typeface="幼圆" panose="02010509060101010101" pitchFamily="49" charset="-122"/>
            </a:endParaRPr>
          </a:p>
        </p:txBody>
      </p:sp>
      <p:sp>
        <p:nvSpPr>
          <p:cNvPr id="7" name="文本框 6"/>
          <p:cNvSpPr txBox="1"/>
          <p:nvPr/>
        </p:nvSpPr>
        <p:spPr>
          <a:xfrm>
            <a:off x="652481" y="952799"/>
            <a:ext cx="3934759" cy="315407"/>
          </a:xfrm>
          <a:prstGeom prst="rect">
            <a:avLst/>
          </a:prstGeom>
          <a:noFill/>
        </p:spPr>
        <p:txBody>
          <a:bodyPr wrap="square" rtlCol="0">
            <a:spAutoFit/>
          </a:bodyPr>
          <a:lstStyle/>
          <a:p>
            <a:pPr lvl="0">
              <a:lnSpc>
                <a:spcPct val="150000"/>
              </a:lnSpc>
              <a:defRPr/>
            </a:pPr>
            <a:r>
              <a:rPr lang="en-US" altLang="zh-CN" sz="1100" spc="300" dirty="0">
                <a:solidFill>
                  <a:schemeClr val="accent1"/>
                </a:solidFill>
                <a:latin typeface="华文细黑" panose="02010600040101010101" pitchFamily="2" charset="-122"/>
                <a:ea typeface="华文细黑" panose="02010600040101010101" pitchFamily="2" charset="-122"/>
              </a:rPr>
              <a:t>Research ideas and methods</a:t>
            </a:r>
            <a:endParaRPr lang="en-US" altLang="zh-CN" sz="1100" spc="300" dirty="0">
              <a:solidFill>
                <a:schemeClr val="accent1"/>
              </a:solidFill>
              <a:latin typeface="华文细黑" panose="02010600040101010101" pitchFamily="2" charset="-122"/>
              <a:ea typeface="华文细黑" panose="02010600040101010101" pitchFamily="2" charset="-122"/>
            </a:endParaRPr>
          </a:p>
        </p:txBody>
      </p:sp>
      <p:sp>
        <p:nvSpPr>
          <p:cNvPr id="9" name="文本框 8"/>
          <p:cNvSpPr txBox="1"/>
          <p:nvPr/>
        </p:nvSpPr>
        <p:spPr>
          <a:xfrm>
            <a:off x="1020445" y="2627630"/>
            <a:ext cx="1527810" cy="414020"/>
          </a:xfrm>
          <a:prstGeom prst="rect">
            <a:avLst/>
          </a:prstGeom>
          <a:noFill/>
        </p:spPr>
        <p:txBody>
          <a:bodyPr wrap="square" rtlCol="0">
            <a:spAutoFit/>
          </a:bodyPr>
          <a:lstStyle/>
          <a:p>
            <a:pPr>
              <a:lnSpc>
                <a:spcPct val="150000"/>
              </a:lnSpc>
            </a:pPr>
            <a:r>
              <a:rPr lang="zh-CN" altLang="en-US" sz="1400">
                <a:sym typeface="+mn-ea"/>
              </a:rPr>
              <a:t>音频相关的库</a:t>
            </a:r>
            <a:endParaRPr lang="zh-CN" altLang="en-US" sz="1400">
              <a:sym typeface="+mn-ea"/>
            </a:endParaRPr>
          </a:p>
        </p:txBody>
      </p:sp>
      <p:sp>
        <p:nvSpPr>
          <p:cNvPr id="11" name="Shape 717"/>
          <p:cNvSpPr txBox="1"/>
          <p:nvPr/>
        </p:nvSpPr>
        <p:spPr>
          <a:xfrm>
            <a:off x="1081405" y="3319145"/>
            <a:ext cx="4570095" cy="1696720"/>
          </a:xfrm>
          <a:prstGeom prst="rect">
            <a:avLst/>
          </a:prstGeom>
          <a:noFill/>
          <a:ln>
            <a:noFill/>
          </a:ln>
        </p:spPr>
        <p:txBody>
          <a:bodyPr lIns="0" tIns="0" rIns="0" bIns="0" anchor="t" anchorCtr="0">
            <a:noAutofit/>
          </a:bodyPr>
          <a:lstStyle/>
          <a:p>
            <a:pPr algn="l"/>
            <a:r>
              <a:rPr sz="12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Python有一些很棒的音频处理库，比如Librosa和PyAudio，还有一些内置的模块用于处理音频的基本处理。</a:t>
            </a:r>
            <a:endParaRPr sz="12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algn="l"/>
            <a:endParaRPr lang="en-US" altLang="zh-CN" sz="12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p>
            <a:pPr algn="l"/>
            <a:r>
              <a:rPr sz="12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我们将主要使用两个库进行音频采集和回放： 1）Librosa：它通常用于分析音频信号，但更倾向于音乐，它包括用于构建MIR（音乐信息检索）系统的nuts 和 bolts</a:t>
            </a:r>
            <a:endParaRPr lang="en-US" altLang="zh-CN" sz="12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pic>
        <p:nvPicPr>
          <p:cNvPr id="4" name="内容占位符 3" descr="截屏2021-05-25 下午12.55.18"/>
          <p:cNvPicPr>
            <a:picLocks noChangeAspect="1"/>
          </p:cNvPicPr>
          <p:nvPr/>
        </p:nvPicPr>
        <p:blipFill>
          <a:blip r:embed="rId1"/>
          <a:stretch>
            <a:fillRect/>
          </a:stretch>
        </p:blipFill>
        <p:spPr>
          <a:xfrm>
            <a:off x="7033895" y="2627630"/>
            <a:ext cx="4140200" cy="22479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flipH="1">
            <a:off x="-1" y="502441"/>
            <a:ext cx="521097" cy="72477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5"/>
          <p:cNvSpPr txBox="1"/>
          <p:nvPr/>
        </p:nvSpPr>
        <p:spPr>
          <a:xfrm>
            <a:off x="629331" y="443969"/>
            <a:ext cx="3426179" cy="584775"/>
          </a:xfrm>
          <a:prstGeom prst="rect">
            <a:avLst/>
          </a:prstGeom>
          <a:noFill/>
        </p:spPr>
        <p:txBody>
          <a:bodyPr wrap="square" rtlCol="0">
            <a:spAutoFit/>
          </a:bodyPr>
          <a:lstStyle/>
          <a:p>
            <a:pPr lvl="0">
              <a:defRPr/>
            </a:pPr>
            <a:r>
              <a:rPr lang="zh-CN" altLang="en-US" sz="3200" dirty="0">
                <a:solidFill>
                  <a:schemeClr val="accent1"/>
                </a:solidFill>
                <a:latin typeface="幼圆" panose="02010509060101010101" pitchFamily="49" charset="-122"/>
                <a:ea typeface="幼圆" panose="02010509060101010101" pitchFamily="49" charset="-122"/>
              </a:rPr>
              <a:t>思路与研究方法</a:t>
            </a:r>
            <a:endParaRPr lang="zh-CN" altLang="en-US" sz="3200" dirty="0">
              <a:solidFill>
                <a:schemeClr val="accent1"/>
              </a:solidFill>
              <a:latin typeface="幼圆" panose="02010509060101010101" pitchFamily="49" charset="-122"/>
              <a:ea typeface="幼圆" panose="02010509060101010101" pitchFamily="49" charset="-122"/>
            </a:endParaRPr>
          </a:p>
        </p:txBody>
      </p:sp>
      <p:sp>
        <p:nvSpPr>
          <p:cNvPr id="7" name="文本框 6"/>
          <p:cNvSpPr txBox="1"/>
          <p:nvPr/>
        </p:nvSpPr>
        <p:spPr>
          <a:xfrm>
            <a:off x="652481" y="952799"/>
            <a:ext cx="3934759" cy="315407"/>
          </a:xfrm>
          <a:prstGeom prst="rect">
            <a:avLst/>
          </a:prstGeom>
          <a:noFill/>
        </p:spPr>
        <p:txBody>
          <a:bodyPr wrap="square" rtlCol="0">
            <a:spAutoFit/>
          </a:bodyPr>
          <a:lstStyle/>
          <a:p>
            <a:pPr lvl="0">
              <a:lnSpc>
                <a:spcPct val="150000"/>
              </a:lnSpc>
              <a:defRPr/>
            </a:pPr>
            <a:r>
              <a:rPr lang="en-US" altLang="zh-CN" sz="1100" spc="300" dirty="0">
                <a:solidFill>
                  <a:schemeClr val="accent1"/>
                </a:solidFill>
                <a:latin typeface="华文细黑" panose="02010600040101010101" pitchFamily="2" charset="-122"/>
                <a:ea typeface="华文细黑" panose="02010600040101010101" pitchFamily="2" charset="-122"/>
              </a:rPr>
              <a:t>Research ideas and methods</a:t>
            </a:r>
            <a:endParaRPr lang="en-US" altLang="zh-CN" sz="1100" spc="300" dirty="0">
              <a:solidFill>
                <a:schemeClr val="accent1"/>
              </a:solidFill>
              <a:latin typeface="华文细黑" panose="02010600040101010101" pitchFamily="2" charset="-122"/>
              <a:ea typeface="华文细黑" panose="02010600040101010101" pitchFamily="2" charset="-122"/>
            </a:endParaRPr>
          </a:p>
        </p:txBody>
      </p:sp>
      <p:pic>
        <p:nvPicPr>
          <p:cNvPr id="2" name="内容占位符 1" descr="截屏2021-05-25 下午1.00.57"/>
          <p:cNvPicPr>
            <a:picLocks noChangeAspect="1"/>
          </p:cNvPicPr>
          <p:nvPr>
            <p:ph idx="1"/>
          </p:nvPr>
        </p:nvPicPr>
        <p:blipFill>
          <a:blip r:embed="rId1"/>
          <a:stretch>
            <a:fillRect/>
          </a:stretch>
        </p:blipFill>
        <p:spPr>
          <a:xfrm>
            <a:off x="725805" y="2717800"/>
            <a:ext cx="5391785" cy="3573145"/>
          </a:xfrm>
          <a:prstGeom prst="rect">
            <a:avLst/>
          </a:prstGeom>
        </p:spPr>
      </p:pic>
      <p:pic>
        <p:nvPicPr>
          <p:cNvPr id="3" name="图片 2" descr="截屏2021-05-25 下午1.02.38"/>
          <p:cNvPicPr>
            <a:picLocks noChangeAspect="1"/>
          </p:cNvPicPr>
          <p:nvPr/>
        </p:nvPicPr>
        <p:blipFill>
          <a:blip r:embed="rId2"/>
          <a:stretch>
            <a:fillRect/>
          </a:stretch>
        </p:blipFill>
        <p:spPr>
          <a:xfrm>
            <a:off x="7106920" y="177800"/>
            <a:ext cx="3804285" cy="6502400"/>
          </a:xfrm>
          <a:prstGeom prst="rect">
            <a:avLst/>
          </a:prstGeom>
        </p:spPr>
      </p:pic>
      <p:sp>
        <p:nvSpPr>
          <p:cNvPr id="8" name="文本框 7"/>
          <p:cNvSpPr txBox="1"/>
          <p:nvPr/>
        </p:nvSpPr>
        <p:spPr>
          <a:xfrm>
            <a:off x="725805" y="1808480"/>
            <a:ext cx="1527810" cy="414020"/>
          </a:xfrm>
          <a:prstGeom prst="rect">
            <a:avLst/>
          </a:prstGeom>
          <a:noFill/>
        </p:spPr>
        <p:txBody>
          <a:bodyPr wrap="square" rtlCol="0">
            <a:spAutoFit/>
          </a:bodyPr>
          <a:p>
            <a:pPr>
              <a:lnSpc>
                <a:spcPct val="150000"/>
              </a:lnSpc>
            </a:pPr>
            <a:r>
              <a:rPr lang="zh-CN" altLang="en-US" sz="1400">
                <a:sym typeface="+mn-ea"/>
              </a:rPr>
              <a:t>查看音频数据</a:t>
            </a:r>
            <a:endParaRPr lang="zh-CN" altLang="en-US" sz="140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flipH="1">
            <a:off x="-1" y="502441"/>
            <a:ext cx="521097" cy="72477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5"/>
          <p:cNvSpPr txBox="1"/>
          <p:nvPr/>
        </p:nvSpPr>
        <p:spPr>
          <a:xfrm>
            <a:off x="629331" y="443969"/>
            <a:ext cx="3426179" cy="584775"/>
          </a:xfrm>
          <a:prstGeom prst="rect">
            <a:avLst/>
          </a:prstGeom>
          <a:noFill/>
        </p:spPr>
        <p:txBody>
          <a:bodyPr wrap="square" rtlCol="0">
            <a:spAutoFit/>
          </a:bodyPr>
          <a:lstStyle/>
          <a:p>
            <a:pPr lvl="0">
              <a:defRPr/>
            </a:pPr>
            <a:r>
              <a:rPr lang="zh-CN" altLang="en-US" sz="3200" dirty="0">
                <a:solidFill>
                  <a:schemeClr val="accent1"/>
                </a:solidFill>
                <a:latin typeface="幼圆" panose="02010509060101010101" pitchFamily="49" charset="-122"/>
                <a:ea typeface="幼圆" panose="02010509060101010101" pitchFamily="49" charset="-122"/>
              </a:rPr>
              <a:t>思路与研究方法</a:t>
            </a:r>
            <a:endParaRPr lang="zh-CN" altLang="en-US" sz="3200" dirty="0">
              <a:solidFill>
                <a:schemeClr val="accent1"/>
              </a:solidFill>
              <a:latin typeface="幼圆" panose="02010509060101010101" pitchFamily="49" charset="-122"/>
              <a:ea typeface="幼圆" panose="02010509060101010101" pitchFamily="49" charset="-122"/>
            </a:endParaRPr>
          </a:p>
        </p:txBody>
      </p:sp>
      <p:sp>
        <p:nvSpPr>
          <p:cNvPr id="7" name="文本框 6"/>
          <p:cNvSpPr txBox="1"/>
          <p:nvPr/>
        </p:nvSpPr>
        <p:spPr>
          <a:xfrm>
            <a:off x="652481" y="952799"/>
            <a:ext cx="3934759" cy="315407"/>
          </a:xfrm>
          <a:prstGeom prst="rect">
            <a:avLst/>
          </a:prstGeom>
          <a:noFill/>
        </p:spPr>
        <p:txBody>
          <a:bodyPr wrap="square" rtlCol="0">
            <a:spAutoFit/>
          </a:bodyPr>
          <a:lstStyle/>
          <a:p>
            <a:pPr lvl="0">
              <a:lnSpc>
                <a:spcPct val="150000"/>
              </a:lnSpc>
              <a:defRPr/>
            </a:pPr>
            <a:r>
              <a:rPr lang="en-US" altLang="zh-CN" sz="1100" spc="300" dirty="0">
                <a:solidFill>
                  <a:schemeClr val="accent1"/>
                </a:solidFill>
                <a:latin typeface="华文细黑" panose="02010600040101010101" pitchFamily="2" charset="-122"/>
                <a:ea typeface="华文细黑" panose="02010600040101010101" pitchFamily="2" charset="-122"/>
              </a:rPr>
              <a:t>Research ideas and methods</a:t>
            </a:r>
            <a:endParaRPr lang="en-US" altLang="zh-CN" sz="1100" spc="300" dirty="0">
              <a:solidFill>
                <a:schemeClr val="accent1"/>
              </a:solidFill>
              <a:latin typeface="华文细黑" panose="02010600040101010101" pitchFamily="2" charset="-122"/>
              <a:ea typeface="华文细黑" panose="02010600040101010101" pitchFamily="2" charset="-122"/>
            </a:endParaRPr>
          </a:p>
        </p:txBody>
      </p:sp>
      <p:sp>
        <p:nvSpPr>
          <p:cNvPr id="8" name="文本框 7"/>
          <p:cNvSpPr txBox="1"/>
          <p:nvPr/>
        </p:nvSpPr>
        <p:spPr>
          <a:xfrm>
            <a:off x="725805" y="1808480"/>
            <a:ext cx="1527810" cy="414020"/>
          </a:xfrm>
          <a:prstGeom prst="rect">
            <a:avLst/>
          </a:prstGeom>
          <a:noFill/>
        </p:spPr>
        <p:txBody>
          <a:bodyPr wrap="square" rtlCol="0">
            <a:spAutoFit/>
          </a:bodyPr>
          <a:p>
            <a:pPr>
              <a:lnSpc>
                <a:spcPct val="150000"/>
              </a:lnSpc>
            </a:pPr>
            <a:r>
              <a:rPr lang="zh-CN" altLang="en-US" sz="1400">
                <a:sym typeface="+mn-ea"/>
              </a:rPr>
              <a:t>查看音频特征</a:t>
            </a:r>
            <a:endParaRPr lang="zh-CN" altLang="en-US" sz="1400">
              <a:sym typeface="+mn-ea"/>
            </a:endParaRPr>
          </a:p>
        </p:txBody>
      </p:sp>
      <p:pic>
        <p:nvPicPr>
          <p:cNvPr id="4" name="内容占位符 3" descr="截屏2021-05-25 下午1.08.49"/>
          <p:cNvPicPr>
            <a:picLocks noChangeAspect="1"/>
          </p:cNvPicPr>
          <p:nvPr/>
        </p:nvPicPr>
        <p:blipFill>
          <a:blip r:embed="rId1"/>
          <a:stretch>
            <a:fillRect/>
          </a:stretch>
        </p:blipFill>
        <p:spPr>
          <a:xfrm>
            <a:off x="5207000" y="1268095"/>
            <a:ext cx="6000115" cy="1663700"/>
          </a:xfrm>
          <a:prstGeom prst="rect">
            <a:avLst/>
          </a:prstGeom>
        </p:spPr>
      </p:pic>
      <p:sp>
        <p:nvSpPr>
          <p:cNvPr id="12" name="Shape 717"/>
          <p:cNvSpPr txBox="1"/>
          <p:nvPr/>
        </p:nvSpPr>
        <p:spPr>
          <a:xfrm>
            <a:off x="725805" y="3606165"/>
            <a:ext cx="5544185" cy="650240"/>
          </a:xfrm>
          <a:prstGeom prst="rect">
            <a:avLst/>
          </a:prstGeom>
          <a:noFill/>
          <a:ln>
            <a:noFill/>
          </a:ln>
        </p:spPr>
        <p:txBody>
          <a:bodyPr lIns="0" tIns="0" rIns="0" bIns="0" anchor="t" anchorCtr="0">
            <a:noAutofit/>
          </a:bodyPr>
          <a:p>
            <a:pPr algn="l"/>
            <a:r>
              <a:rPr lang="zh-CN" altLang="en-US" sz="1200">
                <a:sym typeface="+mn-ea"/>
              </a:rPr>
              <a:t>使用librosa模块加载音频文件，librosa.load()加载的音频文件，默认采样率（sr）为22050HZ mono。我们可以通过librosa.load(path,sr=44100)来更改采样频率，并查看波形幅度包络图。</a:t>
            </a:r>
            <a:endParaRPr lang="en-US" altLang="zh-CN" sz="12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pic>
        <p:nvPicPr>
          <p:cNvPr id="13" name="图片 12" descr="截屏2021-05-25 下午1.11.07"/>
          <p:cNvPicPr>
            <a:picLocks noChangeAspect="1"/>
          </p:cNvPicPr>
          <p:nvPr/>
        </p:nvPicPr>
        <p:blipFill>
          <a:blip r:embed="rId2"/>
          <a:stretch>
            <a:fillRect/>
          </a:stretch>
        </p:blipFill>
        <p:spPr>
          <a:xfrm>
            <a:off x="3956050" y="4675505"/>
            <a:ext cx="7946390" cy="16637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flipH="1">
            <a:off x="-1" y="502441"/>
            <a:ext cx="521097" cy="72477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5"/>
          <p:cNvSpPr txBox="1"/>
          <p:nvPr/>
        </p:nvSpPr>
        <p:spPr>
          <a:xfrm>
            <a:off x="629331" y="443969"/>
            <a:ext cx="3426179" cy="584775"/>
          </a:xfrm>
          <a:prstGeom prst="rect">
            <a:avLst/>
          </a:prstGeom>
          <a:noFill/>
        </p:spPr>
        <p:txBody>
          <a:bodyPr wrap="square" rtlCol="0">
            <a:spAutoFit/>
          </a:bodyPr>
          <a:lstStyle/>
          <a:p>
            <a:pPr lvl="0">
              <a:defRPr/>
            </a:pPr>
            <a:r>
              <a:rPr lang="zh-CN" altLang="en-US" sz="3200" dirty="0">
                <a:solidFill>
                  <a:schemeClr val="accent1"/>
                </a:solidFill>
                <a:latin typeface="幼圆" panose="02010509060101010101" pitchFamily="49" charset="-122"/>
                <a:ea typeface="幼圆" panose="02010509060101010101" pitchFamily="49" charset="-122"/>
              </a:rPr>
              <a:t>思路与研究方法</a:t>
            </a:r>
            <a:endParaRPr lang="zh-CN" altLang="en-US" sz="3200" dirty="0">
              <a:solidFill>
                <a:schemeClr val="accent1"/>
              </a:solidFill>
              <a:latin typeface="幼圆" panose="02010509060101010101" pitchFamily="49" charset="-122"/>
              <a:ea typeface="幼圆" panose="02010509060101010101" pitchFamily="49" charset="-122"/>
            </a:endParaRPr>
          </a:p>
        </p:txBody>
      </p:sp>
      <p:sp>
        <p:nvSpPr>
          <p:cNvPr id="7" name="文本框 6"/>
          <p:cNvSpPr txBox="1"/>
          <p:nvPr/>
        </p:nvSpPr>
        <p:spPr>
          <a:xfrm>
            <a:off x="652481" y="952799"/>
            <a:ext cx="3934759" cy="315407"/>
          </a:xfrm>
          <a:prstGeom prst="rect">
            <a:avLst/>
          </a:prstGeom>
          <a:noFill/>
        </p:spPr>
        <p:txBody>
          <a:bodyPr wrap="square" rtlCol="0">
            <a:spAutoFit/>
          </a:bodyPr>
          <a:lstStyle/>
          <a:p>
            <a:pPr lvl="0">
              <a:lnSpc>
                <a:spcPct val="150000"/>
              </a:lnSpc>
              <a:defRPr/>
            </a:pPr>
            <a:r>
              <a:rPr lang="en-US" altLang="zh-CN" sz="1100" spc="300" dirty="0">
                <a:solidFill>
                  <a:schemeClr val="accent1"/>
                </a:solidFill>
                <a:latin typeface="华文细黑" panose="02010600040101010101" pitchFamily="2" charset="-122"/>
                <a:ea typeface="华文细黑" panose="02010600040101010101" pitchFamily="2" charset="-122"/>
              </a:rPr>
              <a:t>Research ideas and methods</a:t>
            </a:r>
            <a:endParaRPr lang="en-US" altLang="zh-CN" sz="1100" spc="300" dirty="0">
              <a:solidFill>
                <a:schemeClr val="accent1"/>
              </a:solidFill>
              <a:latin typeface="华文细黑" panose="02010600040101010101" pitchFamily="2" charset="-122"/>
              <a:ea typeface="华文细黑" panose="02010600040101010101" pitchFamily="2" charset="-122"/>
            </a:endParaRPr>
          </a:p>
        </p:txBody>
      </p:sp>
      <p:sp>
        <p:nvSpPr>
          <p:cNvPr id="8" name="文本框 7"/>
          <p:cNvSpPr txBox="1"/>
          <p:nvPr/>
        </p:nvSpPr>
        <p:spPr>
          <a:xfrm>
            <a:off x="716280" y="1644650"/>
            <a:ext cx="1527810" cy="414020"/>
          </a:xfrm>
          <a:prstGeom prst="rect">
            <a:avLst/>
          </a:prstGeom>
          <a:noFill/>
        </p:spPr>
        <p:txBody>
          <a:bodyPr wrap="square" rtlCol="0">
            <a:spAutoFit/>
          </a:bodyPr>
          <a:p>
            <a:pPr>
              <a:lnSpc>
                <a:spcPct val="150000"/>
              </a:lnSpc>
            </a:pPr>
            <a:r>
              <a:rPr lang="zh-CN" altLang="en-US" sz="1400">
                <a:sym typeface="+mn-ea"/>
              </a:rPr>
              <a:t>显示包络图</a:t>
            </a:r>
            <a:endParaRPr lang="zh-CN" altLang="en-US" sz="1400">
              <a:sym typeface="+mn-ea"/>
            </a:endParaRPr>
          </a:p>
        </p:txBody>
      </p:sp>
      <p:pic>
        <p:nvPicPr>
          <p:cNvPr id="2" name="内容占位符 1" descr="截屏2021-05-25 下午1.11.49"/>
          <p:cNvPicPr>
            <a:picLocks noChangeAspect="1"/>
          </p:cNvPicPr>
          <p:nvPr>
            <p:ph idx="1"/>
          </p:nvPr>
        </p:nvPicPr>
        <p:blipFill>
          <a:blip r:embed="rId1"/>
          <a:stretch>
            <a:fillRect/>
          </a:stretch>
        </p:blipFill>
        <p:spPr>
          <a:xfrm>
            <a:off x="4640580" y="1153160"/>
            <a:ext cx="6758305" cy="2578100"/>
          </a:xfrm>
          <a:prstGeom prst="rect">
            <a:avLst/>
          </a:prstGeom>
        </p:spPr>
      </p:pic>
      <p:pic>
        <p:nvPicPr>
          <p:cNvPr id="3" name="图片 2" descr="截屏2021-05-25 下午1.14.03"/>
          <p:cNvPicPr>
            <a:picLocks noChangeAspect="1"/>
          </p:cNvPicPr>
          <p:nvPr/>
        </p:nvPicPr>
        <p:blipFill>
          <a:blip r:embed="rId2"/>
          <a:stretch>
            <a:fillRect/>
          </a:stretch>
        </p:blipFill>
        <p:spPr>
          <a:xfrm>
            <a:off x="4507230" y="4168775"/>
            <a:ext cx="7025005" cy="2623185"/>
          </a:xfrm>
          <a:prstGeom prst="rect">
            <a:avLst/>
          </a:prstGeom>
        </p:spPr>
      </p:pic>
      <p:sp>
        <p:nvSpPr>
          <p:cNvPr id="9" name="文本框 8"/>
          <p:cNvSpPr txBox="1"/>
          <p:nvPr/>
        </p:nvSpPr>
        <p:spPr>
          <a:xfrm>
            <a:off x="2380615" y="2326640"/>
            <a:ext cx="1527810" cy="414020"/>
          </a:xfrm>
          <a:prstGeom prst="rect">
            <a:avLst/>
          </a:prstGeom>
          <a:noFill/>
        </p:spPr>
        <p:txBody>
          <a:bodyPr wrap="square" rtlCol="0">
            <a:spAutoFit/>
          </a:bodyPr>
          <a:p>
            <a:pPr>
              <a:lnSpc>
                <a:spcPct val="150000"/>
              </a:lnSpc>
            </a:pPr>
            <a:r>
              <a:rPr lang="zh-CN" altLang="en-US" sz="1400">
                <a:sym typeface="+mn-ea"/>
              </a:rPr>
              <a:t>芦荟</a:t>
            </a:r>
            <a:endParaRPr lang="zh-CN" altLang="en-US" sz="1400">
              <a:sym typeface="+mn-ea"/>
            </a:endParaRPr>
          </a:p>
        </p:txBody>
      </p:sp>
      <p:sp>
        <p:nvSpPr>
          <p:cNvPr id="10" name="文本框 9"/>
          <p:cNvSpPr txBox="1"/>
          <p:nvPr/>
        </p:nvSpPr>
        <p:spPr>
          <a:xfrm>
            <a:off x="2380615" y="5104130"/>
            <a:ext cx="1527810" cy="414020"/>
          </a:xfrm>
          <a:prstGeom prst="rect">
            <a:avLst/>
          </a:prstGeom>
          <a:noFill/>
        </p:spPr>
        <p:txBody>
          <a:bodyPr wrap="square" rtlCol="0">
            <a:spAutoFit/>
          </a:bodyPr>
          <a:p>
            <a:pPr>
              <a:lnSpc>
                <a:spcPct val="150000"/>
              </a:lnSpc>
            </a:pPr>
            <a:r>
              <a:rPr lang="zh-CN" altLang="en-US" sz="1400">
                <a:sym typeface="+mn-ea"/>
              </a:rPr>
              <a:t>汉堡</a:t>
            </a:r>
            <a:endParaRPr lang="zh-CN" altLang="en-US" sz="140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flipH="1">
            <a:off x="-1" y="502441"/>
            <a:ext cx="521097" cy="72477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5"/>
          <p:cNvSpPr txBox="1"/>
          <p:nvPr/>
        </p:nvSpPr>
        <p:spPr>
          <a:xfrm>
            <a:off x="629331" y="443969"/>
            <a:ext cx="3426179" cy="584775"/>
          </a:xfrm>
          <a:prstGeom prst="rect">
            <a:avLst/>
          </a:prstGeom>
          <a:noFill/>
        </p:spPr>
        <p:txBody>
          <a:bodyPr wrap="square" rtlCol="0">
            <a:spAutoFit/>
          </a:bodyPr>
          <a:lstStyle/>
          <a:p>
            <a:pPr lvl="0">
              <a:defRPr/>
            </a:pPr>
            <a:r>
              <a:rPr lang="zh-CN" altLang="en-US" sz="3200" dirty="0">
                <a:solidFill>
                  <a:schemeClr val="accent1"/>
                </a:solidFill>
                <a:latin typeface="幼圆" panose="02010509060101010101" pitchFamily="49" charset="-122"/>
                <a:ea typeface="幼圆" panose="02010509060101010101" pitchFamily="49" charset="-122"/>
              </a:rPr>
              <a:t>思路与研究方法</a:t>
            </a:r>
            <a:endParaRPr lang="zh-CN" altLang="en-US" sz="3200" dirty="0">
              <a:solidFill>
                <a:schemeClr val="accent1"/>
              </a:solidFill>
              <a:latin typeface="幼圆" panose="02010509060101010101" pitchFamily="49" charset="-122"/>
              <a:ea typeface="幼圆" panose="02010509060101010101" pitchFamily="49" charset="-122"/>
            </a:endParaRPr>
          </a:p>
        </p:txBody>
      </p:sp>
      <p:sp>
        <p:nvSpPr>
          <p:cNvPr id="7" name="文本框 6"/>
          <p:cNvSpPr txBox="1"/>
          <p:nvPr/>
        </p:nvSpPr>
        <p:spPr>
          <a:xfrm>
            <a:off x="652481" y="952799"/>
            <a:ext cx="3934759" cy="315407"/>
          </a:xfrm>
          <a:prstGeom prst="rect">
            <a:avLst/>
          </a:prstGeom>
          <a:noFill/>
        </p:spPr>
        <p:txBody>
          <a:bodyPr wrap="square" rtlCol="0">
            <a:spAutoFit/>
          </a:bodyPr>
          <a:lstStyle/>
          <a:p>
            <a:pPr lvl="0">
              <a:lnSpc>
                <a:spcPct val="150000"/>
              </a:lnSpc>
              <a:defRPr/>
            </a:pPr>
            <a:r>
              <a:rPr lang="en-US" altLang="zh-CN" sz="1100" spc="300" dirty="0">
                <a:solidFill>
                  <a:schemeClr val="accent1"/>
                </a:solidFill>
                <a:latin typeface="华文细黑" panose="02010600040101010101" pitchFamily="2" charset="-122"/>
                <a:ea typeface="华文细黑" panose="02010600040101010101" pitchFamily="2" charset="-122"/>
              </a:rPr>
              <a:t>Research ideas and methods</a:t>
            </a:r>
            <a:endParaRPr lang="en-US" altLang="zh-CN" sz="1100" spc="300" dirty="0">
              <a:solidFill>
                <a:schemeClr val="accent1"/>
              </a:solidFill>
              <a:latin typeface="华文细黑" panose="02010600040101010101" pitchFamily="2" charset="-122"/>
              <a:ea typeface="华文细黑" panose="02010600040101010101" pitchFamily="2" charset="-122"/>
            </a:endParaRPr>
          </a:p>
        </p:txBody>
      </p:sp>
      <p:sp>
        <p:nvSpPr>
          <p:cNvPr id="8" name="文本框 7"/>
          <p:cNvSpPr txBox="1"/>
          <p:nvPr/>
        </p:nvSpPr>
        <p:spPr>
          <a:xfrm>
            <a:off x="858520" y="1531620"/>
            <a:ext cx="1527810" cy="414020"/>
          </a:xfrm>
          <a:prstGeom prst="rect">
            <a:avLst/>
          </a:prstGeom>
          <a:noFill/>
        </p:spPr>
        <p:txBody>
          <a:bodyPr wrap="square" rtlCol="0">
            <a:spAutoFit/>
          </a:bodyPr>
          <a:p>
            <a:pPr>
              <a:lnSpc>
                <a:spcPct val="150000"/>
              </a:lnSpc>
            </a:pPr>
            <a:r>
              <a:rPr lang="zh-CN" altLang="en-US" sz="1400">
                <a:sym typeface="+mn-ea"/>
              </a:rPr>
              <a:t>查看声谱图</a:t>
            </a:r>
            <a:endParaRPr lang="zh-CN" altLang="en-US" sz="1400">
              <a:sym typeface="+mn-ea"/>
            </a:endParaRPr>
          </a:p>
        </p:txBody>
      </p:sp>
      <p:sp>
        <p:nvSpPr>
          <p:cNvPr id="12" name="Shape 717"/>
          <p:cNvSpPr txBox="1"/>
          <p:nvPr/>
        </p:nvSpPr>
        <p:spPr>
          <a:xfrm>
            <a:off x="2591435" y="1531620"/>
            <a:ext cx="5544185" cy="878840"/>
          </a:xfrm>
          <a:prstGeom prst="rect">
            <a:avLst/>
          </a:prstGeom>
          <a:noFill/>
          <a:ln>
            <a:noFill/>
          </a:ln>
        </p:spPr>
        <p:txBody>
          <a:bodyPr lIns="0" tIns="0" rIns="0" bIns="0" anchor="t" anchorCtr="0">
            <a:noAutofit/>
          </a:bodyPr>
          <a:p>
            <a:pPr algn="l"/>
            <a:r>
              <a:rPr lang="zh-CN" altLang="en-US" sz="1200">
                <a:sym typeface="+mn-ea"/>
              </a:rPr>
              <a:t>声谱图（spectrogram）是声音或其他信号的频率随时间变化时的频谱（spectrum）的一种直观表示。声谱图有时也称sonographs,voiceprints,或者voicegrams。当数据以三维图形表示时，可称其为瀑布图（waterfalls）。在二维数组中，第一个轴是频率，第二个轴是时间。我们使用librosa.display.specshow来显示声谱图。</a:t>
            </a:r>
            <a:endParaRPr lang="en-US" altLang="zh-CN" sz="12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pic>
        <p:nvPicPr>
          <p:cNvPr id="2" name="内容占位符 1" descr="截屏2021-05-25 下午1.16.02"/>
          <p:cNvPicPr>
            <a:picLocks noChangeAspect="1"/>
          </p:cNvPicPr>
          <p:nvPr>
            <p:ph idx="1"/>
          </p:nvPr>
        </p:nvPicPr>
        <p:blipFill>
          <a:blip r:embed="rId1"/>
          <a:stretch>
            <a:fillRect/>
          </a:stretch>
        </p:blipFill>
        <p:spPr>
          <a:xfrm>
            <a:off x="652780" y="2674620"/>
            <a:ext cx="9422130" cy="35191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flipH="1">
            <a:off x="-1" y="502441"/>
            <a:ext cx="521097" cy="72477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5"/>
          <p:cNvSpPr txBox="1"/>
          <p:nvPr/>
        </p:nvSpPr>
        <p:spPr>
          <a:xfrm>
            <a:off x="629331" y="443969"/>
            <a:ext cx="3426179" cy="584775"/>
          </a:xfrm>
          <a:prstGeom prst="rect">
            <a:avLst/>
          </a:prstGeom>
          <a:noFill/>
        </p:spPr>
        <p:txBody>
          <a:bodyPr wrap="square" rtlCol="0">
            <a:spAutoFit/>
          </a:bodyPr>
          <a:lstStyle/>
          <a:p>
            <a:pPr lvl="0">
              <a:defRPr/>
            </a:pPr>
            <a:r>
              <a:rPr lang="zh-CN" altLang="en-US" sz="3200" dirty="0">
                <a:solidFill>
                  <a:schemeClr val="accent1"/>
                </a:solidFill>
                <a:latin typeface="幼圆" panose="02010509060101010101" pitchFamily="49" charset="-122"/>
                <a:ea typeface="幼圆" panose="02010509060101010101" pitchFamily="49" charset="-122"/>
              </a:rPr>
              <a:t>思路与研究方法</a:t>
            </a:r>
            <a:endParaRPr lang="zh-CN" altLang="en-US" sz="3200" dirty="0">
              <a:solidFill>
                <a:schemeClr val="accent1"/>
              </a:solidFill>
              <a:latin typeface="幼圆" panose="02010509060101010101" pitchFamily="49" charset="-122"/>
              <a:ea typeface="幼圆" panose="02010509060101010101" pitchFamily="49" charset="-122"/>
            </a:endParaRPr>
          </a:p>
        </p:txBody>
      </p:sp>
      <p:sp>
        <p:nvSpPr>
          <p:cNvPr id="7" name="文本框 6"/>
          <p:cNvSpPr txBox="1"/>
          <p:nvPr/>
        </p:nvSpPr>
        <p:spPr>
          <a:xfrm>
            <a:off x="652481" y="952799"/>
            <a:ext cx="3934759" cy="315407"/>
          </a:xfrm>
          <a:prstGeom prst="rect">
            <a:avLst/>
          </a:prstGeom>
          <a:noFill/>
        </p:spPr>
        <p:txBody>
          <a:bodyPr wrap="square" rtlCol="0">
            <a:spAutoFit/>
          </a:bodyPr>
          <a:lstStyle/>
          <a:p>
            <a:pPr lvl="0">
              <a:lnSpc>
                <a:spcPct val="150000"/>
              </a:lnSpc>
              <a:defRPr/>
            </a:pPr>
            <a:r>
              <a:rPr lang="en-US" altLang="zh-CN" sz="1100" spc="300" dirty="0">
                <a:solidFill>
                  <a:schemeClr val="accent1"/>
                </a:solidFill>
                <a:latin typeface="华文细黑" panose="02010600040101010101" pitchFamily="2" charset="-122"/>
                <a:ea typeface="华文细黑" panose="02010600040101010101" pitchFamily="2" charset="-122"/>
              </a:rPr>
              <a:t>Research ideas and methods</a:t>
            </a:r>
            <a:endParaRPr lang="en-US" altLang="zh-CN" sz="1100" spc="300" dirty="0">
              <a:solidFill>
                <a:schemeClr val="accent1"/>
              </a:solidFill>
              <a:latin typeface="华文细黑" panose="02010600040101010101" pitchFamily="2" charset="-122"/>
              <a:ea typeface="华文细黑" panose="02010600040101010101" pitchFamily="2" charset="-122"/>
            </a:endParaRPr>
          </a:p>
        </p:txBody>
      </p:sp>
      <p:sp>
        <p:nvSpPr>
          <p:cNvPr id="8" name="文本框 7"/>
          <p:cNvSpPr txBox="1"/>
          <p:nvPr/>
        </p:nvSpPr>
        <p:spPr>
          <a:xfrm>
            <a:off x="716280" y="1644650"/>
            <a:ext cx="1527810" cy="414020"/>
          </a:xfrm>
          <a:prstGeom prst="rect">
            <a:avLst/>
          </a:prstGeom>
          <a:noFill/>
        </p:spPr>
        <p:txBody>
          <a:bodyPr wrap="square" rtlCol="0">
            <a:spAutoFit/>
          </a:bodyPr>
          <a:p>
            <a:pPr>
              <a:lnSpc>
                <a:spcPct val="150000"/>
              </a:lnSpc>
            </a:pPr>
            <a:r>
              <a:rPr lang="zh-CN" altLang="en-US" sz="1400">
                <a:sym typeface="+mn-ea"/>
              </a:rPr>
              <a:t>显示声谱图</a:t>
            </a:r>
            <a:endParaRPr lang="zh-CN" altLang="en-US" sz="1400">
              <a:sym typeface="+mn-ea"/>
            </a:endParaRPr>
          </a:p>
        </p:txBody>
      </p:sp>
      <p:sp>
        <p:nvSpPr>
          <p:cNvPr id="9" name="文本框 8"/>
          <p:cNvSpPr txBox="1"/>
          <p:nvPr/>
        </p:nvSpPr>
        <p:spPr>
          <a:xfrm>
            <a:off x="2380615" y="2326640"/>
            <a:ext cx="1527810" cy="414020"/>
          </a:xfrm>
          <a:prstGeom prst="rect">
            <a:avLst/>
          </a:prstGeom>
          <a:noFill/>
        </p:spPr>
        <p:txBody>
          <a:bodyPr wrap="square" rtlCol="0">
            <a:spAutoFit/>
          </a:bodyPr>
          <a:p>
            <a:pPr>
              <a:lnSpc>
                <a:spcPct val="150000"/>
              </a:lnSpc>
            </a:pPr>
            <a:r>
              <a:rPr lang="zh-CN" altLang="en-US" sz="1400">
                <a:sym typeface="+mn-ea"/>
              </a:rPr>
              <a:t>芦荟</a:t>
            </a:r>
            <a:endParaRPr lang="zh-CN" altLang="en-US" sz="1400">
              <a:sym typeface="+mn-ea"/>
            </a:endParaRPr>
          </a:p>
        </p:txBody>
      </p:sp>
      <p:sp>
        <p:nvSpPr>
          <p:cNvPr id="10" name="文本框 9"/>
          <p:cNvSpPr txBox="1"/>
          <p:nvPr/>
        </p:nvSpPr>
        <p:spPr>
          <a:xfrm>
            <a:off x="2380615" y="5104130"/>
            <a:ext cx="1527810" cy="414020"/>
          </a:xfrm>
          <a:prstGeom prst="rect">
            <a:avLst/>
          </a:prstGeom>
          <a:noFill/>
        </p:spPr>
        <p:txBody>
          <a:bodyPr wrap="square" rtlCol="0">
            <a:spAutoFit/>
          </a:bodyPr>
          <a:p>
            <a:pPr>
              <a:lnSpc>
                <a:spcPct val="150000"/>
              </a:lnSpc>
            </a:pPr>
            <a:r>
              <a:rPr lang="zh-CN" altLang="en-US" sz="1400">
                <a:sym typeface="+mn-ea"/>
              </a:rPr>
              <a:t>汉堡</a:t>
            </a:r>
            <a:endParaRPr lang="zh-CN" altLang="en-US" sz="1400">
              <a:sym typeface="+mn-ea"/>
            </a:endParaRPr>
          </a:p>
        </p:txBody>
      </p:sp>
      <p:pic>
        <p:nvPicPr>
          <p:cNvPr id="4" name="内容占位符 3" descr="截屏2021-05-25 下午1.17.27"/>
          <p:cNvPicPr>
            <a:picLocks noChangeAspect="1"/>
          </p:cNvPicPr>
          <p:nvPr/>
        </p:nvPicPr>
        <p:blipFill>
          <a:blip r:embed="rId1"/>
          <a:stretch>
            <a:fillRect/>
          </a:stretch>
        </p:blipFill>
        <p:spPr>
          <a:xfrm>
            <a:off x="3908425" y="1644650"/>
            <a:ext cx="7683500" cy="2032000"/>
          </a:xfrm>
          <a:prstGeom prst="rect">
            <a:avLst/>
          </a:prstGeom>
        </p:spPr>
      </p:pic>
      <p:pic>
        <p:nvPicPr>
          <p:cNvPr id="11" name="图片 10" descr="截屏2021-05-25 下午1.17.32"/>
          <p:cNvPicPr>
            <a:picLocks noChangeAspect="1"/>
          </p:cNvPicPr>
          <p:nvPr/>
        </p:nvPicPr>
        <p:blipFill>
          <a:blip r:embed="rId2"/>
          <a:stretch>
            <a:fillRect/>
          </a:stretch>
        </p:blipFill>
        <p:spPr>
          <a:xfrm>
            <a:off x="3907790" y="4292600"/>
            <a:ext cx="7684135" cy="2032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flipH="1">
            <a:off x="-1" y="502441"/>
            <a:ext cx="521097" cy="72477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5"/>
          <p:cNvSpPr txBox="1"/>
          <p:nvPr/>
        </p:nvSpPr>
        <p:spPr>
          <a:xfrm>
            <a:off x="629331" y="443969"/>
            <a:ext cx="3426179" cy="584775"/>
          </a:xfrm>
          <a:prstGeom prst="rect">
            <a:avLst/>
          </a:prstGeom>
          <a:noFill/>
        </p:spPr>
        <p:txBody>
          <a:bodyPr wrap="square" rtlCol="0">
            <a:spAutoFit/>
          </a:bodyPr>
          <a:lstStyle/>
          <a:p>
            <a:pPr lvl="0">
              <a:defRPr/>
            </a:pPr>
            <a:r>
              <a:rPr lang="zh-CN" altLang="en-US" sz="3200" dirty="0">
                <a:solidFill>
                  <a:schemeClr val="accent1"/>
                </a:solidFill>
                <a:latin typeface="幼圆" panose="02010509060101010101" pitchFamily="49" charset="-122"/>
                <a:ea typeface="幼圆" panose="02010509060101010101" pitchFamily="49" charset="-122"/>
              </a:rPr>
              <a:t>思路与研究方法</a:t>
            </a:r>
            <a:endParaRPr lang="zh-CN" altLang="en-US" sz="3200" dirty="0">
              <a:solidFill>
                <a:schemeClr val="accent1"/>
              </a:solidFill>
              <a:latin typeface="幼圆" panose="02010509060101010101" pitchFamily="49" charset="-122"/>
              <a:ea typeface="幼圆" panose="02010509060101010101" pitchFamily="49" charset="-122"/>
            </a:endParaRPr>
          </a:p>
        </p:txBody>
      </p:sp>
      <p:sp>
        <p:nvSpPr>
          <p:cNvPr id="7" name="文本框 6"/>
          <p:cNvSpPr txBox="1"/>
          <p:nvPr/>
        </p:nvSpPr>
        <p:spPr>
          <a:xfrm>
            <a:off x="652481" y="952799"/>
            <a:ext cx="3934759" cy="315407"/>
          </a:xfrm>
          <a:prstGeom prst="rect">
            <a:avLst/>
          </a:prstGeom>
          <a:noFill/>
        </p:spPr>
        <p:txBody>
          <a:bodyPr wrap="square" rtlCol="0">
            <a:spAutoFit/>
          </a:bodyPr>
          <a:lstStyle/>
          <a:p>
            <a:pPr lvl="0">
              <a:lnSpc>
                <a:spcPct val="150000"/>
              </a:lnSpc>
              <a:defRPr/>
            </a:pPr>
            <a:r>
              <a:rPr lang="en-US" altLang="zh-CN" sz="1100" spc="300" dirty="0">
                <a:solidFill>
                  <a:schemeClr val="accent1"/>
                </a:solidFill>
                <a:latin typeface="华文细黑" panose="02010600040101010101" pitchFamily="2" charset="-122"/>
                <a:ea typeface="华文细黑" panose="02010600040101010101" pitchFamily="2" charset="-122"/>
              </a:rPr>
              <a:t>Research ideas and methods</a:t>
            </a:r>
            <a:endParaRPr lang="en-US" altLang="zh-CN" sz="1100" spc="300" dirty="0">
              <a:solidFill>
                <a:schemeClr val="accent1"/>
              </a:solidFill>
              <a:latin typeface="华文细黑" panose="02010600040101010101" pitchFamily="2" charset="-122"/>
              <a:ea typeface="华文细黑" panose="02010600040101010101" pitchFamily="2" charset="-122"/>
            </a:endParaRPr>
          </a:p>
        </p:txBody>
      </p:sp>
      <p:sp>
        <p:nvSpPr>
          <p:cNvPr id="9" name="文本框 8"/>
          <p:cNvSpPr txBox="1"/>
          <p:nvPr/>
        </p:nvSpPr>
        <p:spPr>
          <a:xfrm>
            <a:off x="652780" y="1500505"/>
            <a:ext cx="1527810" cy="414020"/>
          </a:xfrm>
          <a:prstGeom prst="rect">
            <a:avLst/>
          </a:prstGeom>
          <a:noFill/>
        </p:spPr>
        <p:txBody>
          <a:bodyPr wrap="square" rtlCol="0">
            <a:spAutoFit/>
          </a:bodyPr>
          <a:lstStyle/>
          <a:p>
            <a:pPr>
              <a:lnSpc>
                <a:spcPct val="150000"/>
              </a:lnSpc>
            </a:pPr>
            <a:r>
              <a:rPr lang="zh-CN" altLang="en-US" sz="1400">
                <a:sym typeface="+mn-ea"/>
              </a:rPr>
              <a:t>MFCC特征提取</a:t>
            </a:r>
            <a:endParaRPr lang="zh-CN" altLang="en-US" sz="1400">
              <a:sym typeface="+mn-ea"/>
            </a:endParaRPr>
          </a:p>
        </p:txBody>
      </p:sp>
      <p:sp>
        <p:nvSpPr>
          <p:cNvPr id="11" name="Shape 717"/>
          <p:cNvSpPr txBox="1"/>
          <p:nvPr/>
        </p:nvSpPr>
        <p:spPr>
          <a:xfrm>
            <a:off x="707390" y="3086100"/>
            <a:ext cx="5389880" cy="2934970"/>
          </a:xfrm>
          <a:prstGeom prst="rect">
            <a:avLst/>
          </a:prstGeom>
          <a:noFill/>
          <a:ln>
            <a:noFill/>
          </a:ln>
        </p:spPr>
        <p:txBody>
          <a:bodyPr lIns="0" tIns="0" rIns="0" bIns="0" anchor="t" anchorCtr="0">
            <a:noAutofit/>
          </a:bodyPr>
          <a:lstStyle/>
          <a:p>
            <a:pPr marL="0" indent="0">
              <a:buNone/>
            </a:pPr>
            <a:r>
              <a:rPr lang="zh-CN" altLang="en-US" sz="1200">
                <a:sym typeface="+mn-ea"/>
              </a:rPr>
              <a:t>人的耳朵在接收信号的时候，不同的频率会引起耳蜗不同部位的震动。耳蜗就像一个频谱仪，自动在做特征提取并进行语音信号的处理。在语音识别领域中MFCC（Mel Frequency Cepstral Coefficents）特征提取是最常用的方法，也是本次音频分类任务中涉及到的特征提取方法。</a:t>
            </a:r>
            <a:endParaRPr lang="zh-CN" altLang="en-US" sz="1200"/>
          </a:p>
          <a:p>
            <a:pPr marL="0" indent="0">
              <a:buNone/>
            </a:pPr>
            <a:endParaRPr lang="zh-CN" altLang="en-US" sz="1200"/>
          </a:p>
          <a:p>
            <a:pPr marL="0" indent="0">
              <a:buNone/>
            </a:pPr>
            <a:r>
              <a:rPr lang="zh-CN" altLang="en-US" sz="1200">
                <a:sym typeface="+mn-ea"/>
              </a:rPr>
              <a:t>具体来说，MFCC特征提取的步骤如下：</a:t>
            </a:r>
            <a:endParaRPr lang="zh-CN" altLang="en-US" sz="1200"/>
          </a:p>
          <a:p>
            <a:pPr marL="0" indent="0">
              <a:buNone/>
            </a:pPr>
            <a:endParaRPr lang="zh-CN" altLang="en-US" sz="1200"/>
          </a:p>
          <a:p>
            <a:pPr marL="0" indent="0">
              <a:buNone/>
            </a:pPr>
            <a:r>
              <a:rPr lang="en-US" altLang="zh-CN" sz="1200">
                <a:sym typeface="+mn-ea"/>
              </a:rPr>
              <a:t>1.</a:t>
            </a:r>
            <a:r>
              <a:rPr lang="zh-CN" altLang="en-US" sz="1200">
                <a:sym typeface="+mn-ea"/>
              </a:rPr>
              <a:t>对语音信号进行分帧处理</a:t>
            </a:r>
            <a:endParaRPr lang="zh-CN" altLang="en-US" sz="1200"/>
          </a:p>
          <a:p>
            <a:pPr marL="0" indent="0">
              <a:buNone/>
            </a:pPr>
            <a:r>
              <a:rPr lang="en-US" altLang="zh-CN" sz="1200">
                <a:sym typeface="+mn-ea"/>
              </a:rPr>
              <a:t>2.</a:t>
            </a:r>
            <a:r>
              <a:rPr lang="zh-CN" altLang="en-US" sz="1200">
                <a:sym typeface="+mn-ea"/>
              </a:rPr>
              <a:t>用周期图(periodogram)法来进行功率谱(power spectrum)估计</a:t>
            </a:r>
            <a:endParaRPr lang="zh-CN" altLang="en-US" sz="1200"/>
          </a:p>
          <a:p>
            <a:pPr marL="0" indent="0">
              <a:buNone/>
            </a:pPr>
            <a:r>
              <a:rPr lang="en-US" altLang="zh-CN" sz="1200">
                <a:sym typeface="+mn-ea"/>
              </a:rPr>
              <a:t>3.</a:t>
            </a:r>
            <a:r>
              <a:rPr lang="zh-CN" altLang="en-US" sz="1200">
                <a:sym typeface="+mn-ea"/>
              </a:rPr>
              <a:t>对功率谱用Mel滤波器组进行滤波，计算每个滤波器里的能量</a:t>
            </a:r>
            <a:endParaRPr lang="zh-CN" altLang="en-US" sz="1200"/>
          </a:p>
          <a:p>
            <a:pPr marL="0" indent="0">
              <a:buNone/>
            </a:pPr>
            <a:r>
              <a:rPr lang="en-US" altLang="zh-CN" sz="1200">
                <a:sym typeface="+mn-ea"/>
              </a:rPr>
              <a:t>4.</a:t>
            </a:r>
            <a:r>
              <a:rPr lang="zh-CN" altLang="en-US" sz="1200">
                <a:sym typeface="+mn-ea"/>
              </a:rPr>
              <a:t>对每个滤波器的能量取log</a:t>
            </a:r>
            <a:endParaRPr lang="zh-CN" altLang="en-US" sz="1200"/>
          </a:p>
          <a:p>
            <a:pPr marL="0" indent="0">
              <a:buNone/>
            </a:pPr>
            <a:r>
              <a:rPr lang="en-US" altLang="zh-CN" sz="1200">
                <a:sym typeface="+mn-ea"/>
              </a:rPr>
              <a:t>5.</a:t>
            </a:r>
            <a:r>
              <a:rPr lang="zh-CN" altLang="en-US" sz="1200">
                <a:sym typeface="+mn-ea"/>
              </a:rPr>
              <a:t>进行离散余弦变换（DCT）变换</a:t>
            </a:r>
            <a:endParaRPr lang="zh-CN" altLang="en-US" sz="1200"/>
          </a:p>
          <a:p>
            <a:pPr marL="0" indent="0">
              <a:buNone/>
            </a:pPr>
            <a:r>
              <a:rPr lang="en-US" altLang="zh-CN" sz="1200">
                <a:sym typeface="+mn-ea"/>
              </a:rPr>
              <a:t>6.</a:t>
            </a:r>
            <a:r>
              <a:rPr lang="zh-CN" altLang="en-US" sz="1200">
                <a:sym typeface="+mn-ea"/>
              </a:rPr>
              <a:t>保留DCT的第2-13个系数，去掉其它</a:t>
            </a:r>
            <a:endParaRPr lang="en-US" altLang="zh-CN" sz="12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pic>
        <p:nvPicPr>
          <p:cNvPr id="2" name="内容占位符 1" descr="截屏2021-05-25 下午1.29.56"/>
          <p:cNvPicPr>
            <a:picLocks noChangeAspect="1"/>
          </p:cNvPicPr>
          <p:nvPr>
            <p:ph idx="1"/>
          </p:nvPr>
        </p:nvPicPr>
        <p:blipFill>
          <a:blip r:embed="rId1"/>
          <a:stretch>
            <a:fillRect/>
          </a:stretch>
        </p:blipFill>
        <p:spPr>
          <a:xfrm>
            <a:off x="6772910" y="3086100"/>
            <a:ext cx="4968875" cy="1605915"/>
          </a:xfrm>
          <a:prstGeom prst="rect">
            <a:avLst/>
          </a:prstGeom>
        </p:spPr>
      </p:pic>
      <p:sp>
        <p:nvSpPr>
          <p:cNvPr id="8" name="文本框 7"/>
          <p:cNvSpPr txBox="1"/>
          <p:nvPr/>
        </p:nvSpPr>
        <p:spPr>
          <a:xfrm>
            <a:off x="652780" y="2146935"/>
            <a:ext cx="6583680" cy="460375"/>
          </a:xfrm>
          <a:prstGeom prst="rect">
            <a:avLst/>
          </a:prstGeom>
          <a:noFill/>
        </p:spPr>
        <p:txBody>
          <a:bodyPr wrap="none" rtlCol="0">
            <a:spAutoFit/>
          </a:bodyPr>
          <a:p>
            <a:pPr algn="l"/>
            <a:r>
              <a:rPr lang="zh-CN" altLang="en-US" sz="1200">
                <a:latin typeface="微软雅黑 Light" panose="020B0502040204020203" pitchFamily="34" charset="-122"/>
                <a:ea typeface="微软雅黑 Light" panose="020B0502040204020203" pitchFamily="34" charset="-122"/>
                <a:sym typeface="+mn-ea"/>
              </a:rPr>
              <a:t>当拿到上述这些音频数据之后，接下来就需要进行特征提取（过滤掉背景噪音等不需要的信息）</a:t>
            </a:r>
            <a:endParaRPr lang="zh-CN" altLang="en-US" sz="1200">
              <a:latin typeface="微软雅黑 Light" panose="020B0502040204020203" pitchFamily="34" charset="-122"/>
              <a:ea typeface="微软雅黑 Light" panose="020B0502040204020203" pitchFamily="34" charset="-122"/>
            </a:endParaRPr>
          </a:p>
          <a:p>
            <a:pPr algn="l"/>
            <a:r>
              <a:rPr lang="zh-CN" altLang="en-US" sz="1200">
                <a:latin typeface="微软雅黑 Light" panose="020B0502040204020203" pitchFamily="34" charset="-122"/>
                <a:ea typeface="微软雅黑 Light" panose="020B0502040204020203" pitchFamily="34" charset="-122"/>
                <a:sym typeface="+mn-ea"/>
              </a:rPr>
              <a:t>从而筛选出我们所需要的信息。</a:t>
            </a:r>
            <a:endParaRPr lang="zh-CN" altLang="en-US" sz="1200">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flipH="1">
            <a:off x="-1" y="502441"/>
            <a:ext cx="521097" cy="72477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5"/>
          <p:cNvSpPr txBox="1"/>
          <p:nvPr/>
        </p:nvSpPr>
        <p:spPr>
          <a:xfrm>
            <a:off x="629331" y="443969"/>
            <a:ext cx="3426179" cy="584775"/>
          </a:xfrm>
          <a:prstGeom prst="rect">
            <a:avLst/>
          </a:prstGeom>
          <a:noFill/>
        </p:spPr>
        <p:txBody>
          <a:bodyPr wrap="square" rtlCol="0">
            <a:spAutoFit/>
          </a:bodyPr>
          <a:lstStyle/>
          <a:p>
            <a:pPr lvl="0">
              <a:defRPr/>
            </a:pPr>
            <a:r>
              <a:rPr lang="zh-CN" altLang="en-US" sz="3200" dirty="0">
                <a:solidFill>
                  <a:schemeClr val="accent1"/>
                </a:solidFill>
                <a:latin typeface="幼圆" panose="02010509060101010101" pitchFamily="49" charset="-122"/>
                <a:ea typeface="幼圆" panose="02010509060101010101" pitchFamily="49" charset="-122"/>
              </a:rPr>
              <a:t>思路与研究方法</a:t>
            </a:r>
            <a:endParaRPr lang="zh-CN" altLang="en-US" sz="3200" dirty="0">
              <a:solidFill>
                <a:schemeClr val="accent1"/>
              </a:solidFill>
              <a:latin typeface="幼圆" panose="02010509060101010101" pitchFamily="49" charset="-122"/>
              <a:ea typeface="幼圆" panose="02010509060101010101" pitchFamily="49" charset="-122"/>
            </a:endParaRPr>
          </a:p>
        </p:txBody>
      </p:sp>
      <p:sp>
        <p:nvSpPr>
          <p:cNvPr id="7" name="文本框 6"/>
          <p:cNvSpPr txBox="1"/>
          <p:nvPr/>
        </p:nvSpPr>
        <p:spPr>
          <a:xfrm>
            <a:off x="652481" y="952799"/>
            <a:ext cx="3934759" cy="315407"/>
          </a:xfrm>
          <a:prstGeom prst="rect">
            <a:avLst/>
          </a:prstGeom>
          <a:noFill/>
        </p:spPr>
        <p:txBody>
          <a:bodyPr wrap="square" rtlCol="0">
            <a:spAutoFit/>
          </a:bodyPr>
          <a:lstStyle/>
          <a:p>
            <a:pPr lvl="0">
              <a:lnSpc>
                <a:spcPct val="150000"/>
              </a:lnSpc>
              <a:defRPr/>
            </a:pPr>
            <a:r>
              <a:rPr lang="en-US" altLang="zh-CN" sz="1100" spc="300" dirty="0">
                <a:solidFill>
                  <a:schemeClr val="accent1"/>
                </a:solidFill>
                <a:latin typeface="华文细黑" panose="02010600040101010101" pitchFamily="2" charset="-122"/>
                <a:ea typeface="华文细黑" panose="02010600040101010101" pitchFamily="2" charset="-122"/>
              </a:rPr>
              <a:t>Research ideas and methods</a:t>
            </a:r>
            <a:endParaRPr lang="en-US" altLang="zh-CN" sz="1100" spc="300" dirty="0">
              <a:solidFill>
                <a:schemeClr val="accent1"/>
              </a:solidFill>
              <a:latin typeface="华文细黑" panose="02010600040101010101" pitchFamily="2" charset="-122"/>
              <a:ea typeface="华文细黑" panose="02010600040101010101" pitchFamily="2" charset="-122"/>
            </a:endParaRPr>
          </a:p>
        </p:txBody>
      </p:sp>
      <p:sp>
        <p:nvSpPr>
          <p:cNvPr id="9" name="文本框 8"/>
          <p:cNvSpPr txBox="1"/>
          <p:nvPr/>
        </p:nvSpPr>
        <p:spPr>
          <a:xfrm>
            <a:off x="652780" y="1500505"/>
            <a:ext cx="2892425" cy="414020"/>
          </a:xfrm>
          <a:prstGeom prst="rect">
            <a:avLst/>
          </a:prstGeom>
          <a:noFill/>
        </p:spPr>
        <p:txBody>
          <a:bodyPr wrap="square" rtlCol="0">
            <a:spAutoFit/>
          </a:bodyPr>
          <a:lstStyle/>
          <a:p>
            <a:pPr>
              <a:lnSpc>
                <a:spcPct val="150000"/>
              </a:lnSpc>
            </a:pPr>
            <a:r>
              <a:rPr lang="zh-CN" altLang="en-US" sz="1400">
                <a:sym typeface="+mn-ea"/>
              </a:rPr>
              <a:t>建立提取音频特征的函数并输出</a:t>
            </a:r>
            <a:endParaRPr lang="zh-CN" altLang="en-US" sz="1400">
              <a:sym typeface="+mn-ea"/>
            </a:endParaRPr>
          </a:p>
        </p:txBody>
      </p:sp>
      <p:pic>
        <p:nvPicPr>
          <p:cNvPr id="4" name="内容占位符 3" descr="截屏2021-05-25 下午1.31.31"/>
          <p:cNvPicPr>
            <a:picLocks noChangeAspect="1"/>
          </p:cNvPicPr>
          <p:nvPr/>
        </p:nvPicPr>
        <p:blipFill>
          <a:blip r:embed="rId1"/>
          <a:stretch>
            <a:fillRect/>
          </a:stretch>
        </p:blipFill>
        <p:spPr>
          <a:xfrm>
            <a:off x="652780" y="2146935"/>
            <a:ext cx="7254875" cy="29349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flipH="1">
            <a:off x="-1" y="502441"/>
            <a:ext cx="521097" cy="72477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5"/>
          <p:cNvSpPr txBox="1"/>
          <p:nvPr/>
        </p:nvSpPr>
        <p:spPr>
          <a:xfrm>
            <a:off x="629331" y="443969"/>
            <a:ext cx="3426179" cy="584775"/>
          </a:xfrm>
          <a:prstGeom prst="rect">
            <a:avLst/>
          </a:prstGeom>
          <a:noFill/>
        </p:spPr>
        <p:txBody>
          <a:bodyPr wrap="square" rtlCol="0">
            <a:spAutoFit/>
          </a:bodyPr>
          <a:lstStyle/>
          <a:p>
            <a:pPr lvl="0">
              <a:defRPr/>
            </a:pPr>
            <a:r>
              <a:rPr lang="zh-CN" altLang="en-US" sz="3200" dirty="0">
                <a:solidFill>
                  <a:schemeClr val="accent1"/>
                </a:solidFill>
                <a:latin typeface="幼圆" panose="02010509060101010101" pitchFamily="49" charset="-122"/>
                <a:ea typeface="幼圆" panose="02010509060101010101" pitchFamily="49" charset="-122"/>
              </a:rPr>
              <a:t>思路与研究方法</a:t>
            </a:r>
            <a:endParaRPr lang="zh-CN" altLang="en-US" sz="3200" dirty="0">
              <a:solidFill>
                <a:schemeClr val="accent1"/>
              </a:solidFill>
              <a:latin typeface="幼圆" panose="02010509060101010101" pitchFamily="49" charset="-122"/>
              <a:ea typeface="幼圆" panose="02010509060101010101" pitchFamily="49" charset="-122"/>
            </a:endParaRPr>
          </a:p>
        </p:txBody>
      </p:sp>
      <p:sp>
        <p:nvSpPr>
          <p:cNvPr id="7" name="文本框 6"/>
          <p:cNvSpPr txBox="1"/>
          <p:nvPr/>
        </p:nvSpPr>
        <p:spPr>
          <a:xfrm>
            <a:off x="652481" y="952799"/>
            <a:ext cx="3934759" cy="315407"/>
          </a:xfrm>
          <a:prstGeom prst="rect">
            <a:avLst/>
          </a:prstGeom>
          <a:noFill/>
        </p:spPr>
        <p:txBody>
          <a:bodyPr wrap="square" rtlCol="0">
            <a:spAutoFit/>
          </a:bodyPr>
          <a:lstStyle/>
          <a:p>
            <a:pPr lvl="0">
              <a:lnSpc>
                <a:spcPct val="150000"/>
              </a:lnSpc>
              <a:defRPr/>
            </a:pPr>
            <a:r>
              <a:rPr lang="en-US" altLang="zh-CN" sz="1100" spc="300" dirty="0">
                <a:solidFill>
                  <a:schemeClr val="accent1"/>
                </a:solidFill>
                <a:latin typeface="华文细黑" panose="02010600040101010101" pitchFamily="2" charset="-122"/>
                <a:ea typeface="华文细黑" panose="02010600040101010101" pitchFamily="2" charset="-122"/>
              </a:rPr>
              <a:t>Research ideas and methods</a:t>
            </a:r>
            <a:endParaRPr lang="en-US" altLang="zh-CN" sz="1100" spc="300" dirty="0">
              <a:solidFill>
                <a:schemeClr val="accent1"/>
              </a:solidFill>
              <a:latin typeface="华文细黑" panose="02010600040101010101" pitchFamily="2" charset="-122"/>
              <a:ea typeface="华文细黑" panose="02010600040101010101" pitchFamily="2" charset="-122"/>
            </a:endParaRPr>
          </a:p>
        </p:txBody>
      </p:sp>
      <p:sp>
        <p:nvSpPr>
          <p:cNvPr id="9" name="文本框 8"/>
          <p:cNvSpPr txBox="1"/>
          <p:nvPr/>
        </p:nvSpPr>
        <p:spPr>
          <a:xfrm>
            <a:off x="7593330" y="1639570"/>
            <a:ext cx="2320290" cy="1060450"/>
          </a:xfrm>
          <a:prstGeom prst="rect">
            <a:avLst/>
          </a:prstGeom>
          <a:noFill/>
        </p:spPr>
        <p:txBody>
          <a:bodyPr wrap="square" rtlCol="0">
            <a:spAutoFit/>
          </a:bodyPr>
          <a:lstStyle/>
          <a:p>
            <a:pPr>
              <a:lnSpc>
                <a:spcPct val="150000"/>
              </a:lnSpc>
            </a:pPr>
            <a:r>
              <a:rPr lang="zh-CN" altLang="en-US" sz="1400">
                <a:sym typeface="+mn-ea"/>
              </a:rPr>
              <a:t>输出：</a:t>
            </a:r>
            <a:endParaRPr lang="zh-CN" altLang="en-US" sz="1400">
              <a:sym typeface="+mn-ea"/>
            </a:endParaRPr>
          </a:p>
          <a:p>
            <a:pPr>
              <a:lnSpc>
                <a:spcPct val="150000"/>
              </a:lnSpc>
            </a:pPr>
            <a:r>
              <a:rPr lang="zh-CN" altLang="en-US" sz="1400">
                <a:sym typeface="+mn-ea"/>
              </a:rPr>
              <a:t>(1000, 128)</a:t>
            </a:r>
            <a:endParaRPr lang="zh-CN" altLang="en-US" sz="1400"/>
          </a:p>
          <a:p>
            <a:pPr>
              <a:lnSpc>
                <a:spcPct val="150000"/>
              </a:lnSpc>
            </a:pPr>
            <a:r>
              <a:rPr lang="zh-CN" altLang="en-US" sz="1400">
                <a:sym typeface="+mn-ea"/>
              </a:rPr>
              <a:t>(1000, 20)</a:t>
            </a:r>
            <a:endParaRPr lang="zh-CN" altLang="en-US" sz="1400">
              <a:sym typeface="+mn-ea"/>
            </a:endParaRPr>
          </a:p>
        </p:txBody>
      </p:sp>
      <p:pic>
        <p:nvPicPr>
          <p:cNvPr id="3" name="内容占位符 2" descr="截屏2021-05-25 下午1.35.50"/>
          <p:cNvPicPr>
            <a:picLocks noChangeAspect="1"/>
          </p:cNvPicPr>
          <p:nvPr>
            <p:ph idx="1"/>
          </p:nvPr>
        </p:nvPicPr>
        <p:blipFill>
          <a:blip r:embed="rId1"/>
          <a:stretch>
            <a:fillRect/>
          </a:stretch>
        </p:blipFill>
        <p:spPr>
          <a:xfrm>
            <a:off x="629285" y="1639570"/>
            <a:ext cx="5947410" cy="3999865"/>
          </a:xfrm>
          <a:prstGeom prst="rect">
            <a:avLst/>
          </a:prstGeom>
        </p:spPr>
      </p:pic>
      <p:sp>
        <p:nvSpPr>
          <p:cNvPr id="8" name="文本框 7"/>
          <p:cNvSpPr txBox="1"/>
          <p:nvPr/>
        </p:nvSpPr>
        <p:spPr>
          <a:xfrm>
            <a:off x="7593330" y="3416300"/>
            <a:ext cx="3818255" cy="922020"/>
          </a:xfrm>
          <a:prstGeom prst="rect">
            <a:avLst/>
          </a:prstGeom>
          <a:noFill/>
        </p:spPr>
        <p:txBody>
          <a:bodyPr wrap="square" rtlCol="0" anchor="t">
            <a:spAutoFit/>
          </a:bodyPr>
          <a:p>
            <a:pPr marL="0" indent="0">
              <a:buNone/>
            </a:pPr>
            <a:r>
              <a:rPr lang="zh-CN" altLang="en-US">
                <a:latin typeface="+mn-ea"/>
                <a:sym typeface="+mn-ea"/>
              </a:rPr>
              <a:t>当进行过音频数据的分析以及特征提取后，我们就要开始进行模型建立了，选择的是</a:t>
            </a:r>
            <a:r>
              <a:rPr lang="en-US" altLang="zh-CN">
                <a:latin typeface="+mn-ea"/>
                <a:sym typeface="+mn-ea"/>
              </a:rPr>
              <a:t>CNN</a:t>
            </a:r>
            <a:r>
              <a:rPr lang="zh-CN" altLang="en-US">
                <a:latin typeface="+mn-ea"/>
                <a:sym typeface="+mn-ea"/>
              </a:rPr>
              <a:t>模型</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914597"/>
            <a:ext cx="12192000" cy="690660"/>
          </a:xfrm>
          <a:prstGeom prst="rect">
            <a:avLst/>
          </a:prstGeom>
          <a:solidFill>
            <a:srgbClr val="D9D9D9">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5400000">
            <a:off x="5002567" y="0"/>
            <a:ext cx="2186866" cy="2186866"/>
          </a:xfrm>
          <a:prstGeom prst="rect">
            <a:avLst/>
          </a:prstGeom>
          <a:solidFill>
            <a:srgbClr val="414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002568" y="1093433"/>
            <a:ext cx="2186866" cy="2186866"/>
          </a:xfrm>
          <a:prstGeom prst="ellipse">
            <a:avLst/>
          </a:prstGeom>
          <a:solidFill>
            <a:srgbClr val="414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313683" y="1404549"/>
            <a:ext cx="1564638" cy="1564636"/>
          </a:xfrm>
          <a:prstGeom prst="ellipse">
            <a:avLst/>
          </a:prstGeom>
          <a:solidFill>
            <a:srgbClr val="41495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mortarboard_341612"/>
          <p:cNvSpPr>
            <a:spLocks noChangeAspect="1"/>
          </p:cNvSpPr>
          <p:nvPr/>
        </p:nvSpPr>
        <p:spPr bwMode="auto">
          <a:xfrm>
            <a:off x="4205468" y="3577702"/>
            <a:ext cx="3781064" cy="2917368"/>
          </a:xfrm>
          <a:custGeom>
            <a:avLst/>
            <a:gdLst>
              <a:gd name="connsiteX0" fmla="*/ 469503 w 606325"/>
              <a:gd name="connsiteY0" fmla="*/ 414055 h 467826"/>
              <a:gd name="connsiteX1" fmla="*/ 455707 w 606325"/>
              <a:gd name="connsiteY1" fmla="*/ 427831 h 467826"/>
              <a:gd name="connsiteX2" fmla="*/ 469503 w 606325"/>
              <a:gd name="connsiteY2" fmla="*/ 441607 h 467826"/>
              <a:gd name="connsiteX3" fmla="*/ 483299 w 606325"/>
              <a:gd name="connsiteY3" fmla="*/ 427831 h 467826"/>
              <a:gd name="connsiteX4" fmla="*/ 469503 w 606325"/>
              <a:gd name="connsiteY4" fmla="*/ 414055 h 467826"/>
              <a:gd name="connsiteX5" fmla="*/ 96641 w 606325"/>
              <a:gd name="connsiteY5" fmla="*/ 234748 h 467826"/>
              <a:gd name="connsiteX6" fmla="*/ 110439 w 606325"/>
              <a:gd name="connsiteY6" fmla="*/ 248525 h 467826"/>
              <a:gd name="connsiteX7" fmla="*/ 110439 w 606325"/>
              <a:gd name="connsiteY7" fmla="*/ 351983 h 467826"/>
              <a:gd name="connsiteX8" fmla="*/ 303777 w 606325"/>
              <a:gd name="connsiteY8" fmla="*/ 414022 h 467826"/>
              <a:gd name="connsiteX9" fmla="*/ 383889 w 606325"/>
              <a:gd name="connsiteY9" fmla="*/ 404334 h 467826"/>
              <a:gd name="connsiteX10" fmla="*/ 399111 w 606325"/>
              <a:gd name="connsiteY10" fmla="*/ 414022 h 467826"/>
              <a:gd name="connsiteX11" fmla="*/ 389408 w 606325"/>
              <a:gd name="connsiteY11" fmla="*/ 430554 h 467826"/>
              <a:gd name="connsiteX12" fmla="*/ 303777 w 606325"/>
              <a:gd name="connsiteY12" fmla="*/ 441575 h 467826"/>
              <a:gd name="connsiteX13" fmla="*/ 86939 w 606325"/>
              <a:gd name="connsiteY13" fmla="*/ 368514 h 467826"/>
              <a:gd name="connsiteX14" fmla="*/ 82844 w 606325"/>
              <a:gd name="connsiteY14" fmla="*/ 358826 h 467826"/>
              <a:gd name="connsiteX15" fmla="*/ 82844 w 606325"/>
              <a:gd name="connsiteY15" fmla="*/ 248525 h 467826"/>
              <a:gd name="connsiteX16" fmla="*/ 96641 w 606325"/>
              <a:gd name="connsiteY16" fmla="*/ 234748 h 467826"/>
              <a:gd name="connsiteX17" fmla="*/ 296210 w 606325"/>
              <a:gd name="connsiteY17" fmla="*/ 0 h 467826"/>
              <a:gd name="connsiteX18" fmla="*/ 336974 w 606325"/>
              <a:gd name="connsiteY18" fmla="*/ 7266 h 467826"/>
              <a:gd name="connsiteX19" fmla="*/ 577199 w 606325"/>
              <a:gd name="connsiteY19" fmla="*/ 95520 h 467826"/>
              <a:gd name="connsiteX20" fmla="*/ 606215 w 606325"/>
              <a:gd name="connsiteY20" fmla="*/ 139603 h 467826"/>
              <a:gd name="connsiteX21" fmla="*/ 574440 w 606325"/>
              <a:gd name="connsiteY21" fmla="*/ 183775 h 467826"/>
              <a:gd name="connsiteX22" fmla="*/ 481964 w 606325"/>
              <a:gd name="connsiteY22" fmla="*/ 218260 h 467826"/>
              <a:gd name="connsiteX23" fmla="*/ 481964 w 606325"/>
              <a:gd name="connsiteY23" fmla="*/ 361618 h 467826"/>
              <a:gd name="connsiteX24" fmla="*/ 495760 w 606325"/>
              <a:gd name="connsiteY24" fmla="*/ 352019 h 467826"/>
              <a:gd name="connsiteX25" fmla="*/ 495760 w 606325"/>
              <a:gd name="connsiteY25" fmla="*/ 248567 h 467826"/>
              <a:gd name="connsiteX26" fmla="*/ 509555 w 606325"/>
              <a:gd name="connsiteY26" fmla="*/ 234791 h 467826"/>
              <a:gd name="connsiteX27" fmla="*/ 523351 w 606325"/>
              <a:gd name="connsiteY27" fmla="*/ 248567 h 467826"/>
              <a:gd name="connsiteX28" fmla="*/ 523351 w 606325"/>
              <a:gd name="connsiteY28" fmla="*/ 358863 h 467826"/>
              <a:gd name="connsiteX29" fmla="*/ 519257 w 606325"/>
              <a:gd name="connsiteY29" fmla="*/ 368550 h 467826"/>
              <a:gd name="connsiteX30" fmla="*/ 488817 w 606325"/>
              <a:gd name="connsiteY30" fmla="*/ 390592 h 467826"/>
              <a:gd name="connsiteX31" fmla="*/ 510980 w 606325"/>
              <a:gd name="connsiteY31" fmla="*/ 426409 h 467826"/>
              <a:gd name="connsiteX32" fmla="*/ 469503 w 606325"/>
              <a:gd name="connsiteY32" fmla="*/ 467826 h 467826"/>
              <a:gd name="connsiteX33" fmla="*/ 428116 w 606325"/>
              <a:gd name="connsiteY33" fmla="*/ 426409 h 467826"/>
              <a:gd name="connsiteX34" fmla="*/ 455707 w 606325"/>
              <a:gd name="connsiteY34" fmla="*/ 387837 h 467826"/>
              <a:gd name="connsiteX35" fmla="*/ 455707 w 606325"/>
              <a:gd name="connsiteY35" fmla="*/ 216837 h 467826"/>
              <a:gd name="connsiteX36" fmla="*/ 294163 w 606325"/>
              <a:gd name="connsiteY36" fmla="*/ 152046 h 467826"/>
              <a:gd name="connsiteX37" fmla="*/ 269241 w 606325"/>
              <a:gd name="connsiteY37" fmla="*/ 138270 h 467826"/>
              <a:gd name="connsiteX38" fmla="*/ 296922 w 606325"/>
              <a:gd name="connsiteY38" fmla="*/ 124494 h 467826"/>
              <a:gd name="connsiteX39" fmla="*/ 323178 w 606325"/>
              <a:gd name="connsiteY39" fmla="*/ 134093 h 467826"/>
              <a:gd name="connsiteX40" fmla="*/ 469503 w 606325"/>
              <a:gd name="connsiteY40" fmla="*/ 193374 h 467826"/>
              <a:gd name="connsiteX41" fmla="*/ 566163 w 606325"/>
              <a:gd name="connsiteY41" fmla="*/ 156134 h 467826"/>
              <a:gd name="connsiteX42" fmla="*/ 579959 w 606325"/>
              <a:gd name="connsiteY42" fmla="*/ 138270 h 467826"/>
              <a:gd name="connsiteX43" fmla="*/ 567587 w 606325"/>
              <a:gd name="connsiteY43" fmla="*/ 123072 h 467826"/>
              <a:gd name="connsiteX44" fmla="*/ 327273 w 606325"/>
              <a:gd name="connsiteY44" fmla="*/ 34817 h 467826"/>
              <a:gd name="connsiteX45" fmla="*/ 265147 w 606325"/>
              <a:gd name="connsiteY45" fmla="*/ 34817 h 467826"/>
              <a:gd name="connsiteX46" fmla="*/ 40052 w 606325"/>
              <a:gd name="connsiteY46" fmla="*/ 120317 h 467826"/>
              <a:gd name="connsiteX47" fmla="*/ 27591 w 606325"/>
              <a:gd name="connsiteY47" fmla="*/ 138270 h 467826"/>
              <a:gd name="connsiteX48" fmla="*/ 40052 w 606325"/>
              <a:gd name="connsiteY48" fmla="*/ 154801 h 467826"/>
              <a:gd name="connsiteX49" fmla="*/ 280367 w 606325"/>
              <a:gd name="connsiteY49" fmla="*/ 241634 h 467826"/>
              <a:gd name="connsiteX50" fmla="*/ 339733 w 606325"/>
              <a:gd name="connsiteY50" fmla="*/ 241634 h 467826"/>
              <a:gd name="connsiteX51" fmla="*/ 394917 w 606325"/>
              <a:gd name="connsiteY51" fmla="*/ 221015 h 467826"/>
              <a:gd name="connsiteX52" fmla="*/ 412896 w 606325"/>
              <a:gd name="connsiteY52" fmla="*/ 229280 h 467826"/>
              <a:gd name="connsiteX53" fmla="*/ 404618 w 606325"/>
              <a:gd name="connsiteY53" fmla="*/ 247144 h 467826"/>
              <a:gd name="connsiteX54" fmla="*/ 349346 w 606325"/>
              <a:gd name="connsiteY54" fmla="*/ 267853 h 467826"/>
              <a:gd name="connsiteX55" fmla="*/ 310718 w 606325"/>
              <a:gd name="connsiteY55" fmla="*/ 276118 h 467826"/>
              <a:gd name="connsiteX56" fmla="*/ 270665 w 606325"/>
              <a:gd name="connsiteY56" fmla="*/ 269275 h 467826"/>
              <a:gd name="connsiteX57" fmla="*/ 30351 w 606325"/>
              <a:gd name="connsiteY57" fmla="*/ 181020 h 467826"/>
              <a:gd name="connsiteX58" fmla="*/ 0 w 606325"/>
              <a:gd name="connsiteY58" fmla="*/ 138270 h 467826"/>
              <a:gd name="connsiteX59" fmla="*/ 30351 w 606325"/>
              <a:gd name="connsiteY59" fmla="*/ 94098 h 467826"/>
              <a:gd name="connsiteX60" fmla="*/ 255445 w 606325"/>
              <a:gd name="connsiteY60" fmla="*/ 7266 h 467826"/>
              <a:gd name="connsiteX61" fmla="*/ 296210 w 606325"/>
              <a:gd name="connsiteY61" fmla="*/ 0 h 46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06325" h="467826">
                <a:moveTo>
                  <a:pt x="469503" y="414055"/>
                </a:moveTo>
                <a:cubicBezTo>
                  <a:pt x="461226" y="414055"/>
                  <a:pt x="455707" y="419566"/>
                  <a:pt x="455707" y="427831"/>
                </a:cubicBezTo>
                <a:cubicBezTo>
                  <a:pt x="455707" y="436097"/>
                  <a:pt x="461226" y="441607"/>
                  <a:pt x="469503" y="441607"/>
                </a:cubicBezTo>
                <a:cubicBezTo>
                  <a:pt x="477781" y="441607"/>
                  <a:pt x="483299" y="436097"/>
                  <a:pt x="483299" y="427831"/>
                </a:cubicBezTo>
                <a:cubicBezTo>
                  <a:pt x="483299" y="419566"/>
                  <a:pt x="477781" y="414055"/>
                  <a:pt x="469503" y="414055"/>
                </a:cubicBezTo>
                <a:close/>
                <a:moveTo>
                  <a:pt x="96641" y="234748"/>
                </a:moveTo>
                <a:cubicBezTo>
                  <a:pt x="104920" y="234748"/>
                  <a:pt x="110439" y="240259"/>
                  <a:pt x="110439" y="248525"/>
                </a:cubicBezTo>
                <a:lnTo>
                  <a:pt x="110439" y="351983"/>
                </a:lnTo>
                <a:cubicBezTo>
                  <a:pt x="153254" y="387802"/>
                  <a:pt x="234791" y="414022"/>
                  <a:pt x="303777" y="414022"/>
                </a:cubicBezTo>
                <a:cubicBezTo>
                  <a:pt x="328701" y="414022"/>
                  <a:pt x="356295" y="411266"/>
                  <a:pt x="383889" y="404334"/>
                </a:cubicBezTo>
                <a:cubicBezTo>
                  <a:pt x="390833" y="401578"/>
                  <a:pt x="397687" y="407089"/>
                  <a:pt x="399111" y="414022"/>
                </a:cubicBezTo>
                <a:cubicBezTo>
                  <a:pt x="401870" y="420866"/>
                  <a:pt x="396351" y="429132"/>
                  <a:pt x="389408" y="430554"/>
                </a:cubicBezTo>
                <a:cubicBezTo>
                  <a:pt x="360390" y="437486"/>
                  <a:pt x="330036" y="441575"/>
                  <a:pt x="303777" y="441575"/>
                </a:cubicBezTo>
                <a:cubicBezTo>
                  <a:pt x="236126" y="441575"/>
                  <a:pt x="140881" y="416777"/>
                  <a:pt x="86939" y="368514"/>
                </a:cubicBezTo>
                <a:cubicBezTo>
                  <a:pt x="84179" y="367092"/>
                  <a:pt x="82844" y="363004"/>
                  <a:pt x="82844" y="358826"/>
                </a:cubicBezTo>
                <a:lnTo>
                  <a:pt x="82844" y="248525"/>
                </a:lnTo>
                <a:cubicBezTo>
                  <a:pt x="82844" y="240259"/>
                  <a:pt x="88363" y="234748"/>
                  <a:pt x="96641" y="234748"/>
                </a:cubicBezTo>
                <a:close/>
                <a:moveTo>
                  <a:pt x="296210" y="0"/>
                </a:moveTo>
                <a:cubicBezTo>
                  <a:pt x="310028" y="0"/>
                  <a:pt x="323846" y="2422"/>
                  <a:pt x="336974" y="7266"/>
                </a:cubicBezTo>
                <a:lnTo>
                  <a:pt x="577199" y="95520"/>
                </a:lnTo>
                <a:cubicBezTo>
                  <a:pt x="595178" y="102364"/>
                  <a:pt x="607639" y="118984"/>
                  <a:pt x="606215" y="139603"/>
                </a:cubicBezTo>
                <a:cubicBezTo>
                  <a:pt x="606215" y="158979"/>
                  <a:pt x="593843" y="176843"/>
                  <a:pt x="574440" y="183775"/>
                </a:cubicBezTo>
                <a:lnTo>
                  <a:pt x="481964" y="218260"/>
                </a:lnTo>
                <a:lnTo>
                  <a:pt x="481964" y="361618"/>
                </a:lnTo>
                <a:cubicBezTo>
                  <a:pt x="487482" y="358863"/>
                  <a:pt x="491576" y="356108"/>
                  <a:pt x="495760" y="352019"/>
                </a:cubicBezTo>
                <a:lnTo>
                  <a:pt x="495760" y="248567"/>
                </a:lnTo>
                <a:cubicBezTo>
                  <a:pt x="495760" y="240301"/>
                  <a:pt x="501278" y="234791"/>
                  <a:pt x="509555" y="234791"/>
                </a:cubicBezTo>
                <a:cubicBezTo>
                  <a:pt x="517833" y="234791"/>
                  <a:pt x="523351" y="240301"/>
                  <a:pt x="523351" y="248567"/>
                </a:cubicBezTo>
                <a:lnTo>
                  <a:pt x="523351" y="358863"/>
                </a:lnTo>
                <a:cubicBezTo>
                  <a:pt x="523351" y="361618"/>
                  <a:pt x="522016" y="365795"/>
                  <a:pt x="519257" y="368550"/>
                </a:cubicBezTo>
                <a:cubicBezTo>
                  <a:pt x="510980" y="375394"/>
                  <a:pt x="499854" y="383660"/>
                  <a:pt x="488817" y="390592"/>
                </a:cubicBezTo>
                <a:cubicBezTo>
                  <a:pt x="502702" y="397524"/>
                  <a:pt x="510980" y="411300"/>
                  <a:pt x="510980" y="426409"/>
                </a:cubicBezTo>
                <a:cubicBezTo>
                  <a:pt x="510980" y="449873"/>
                  <a:pt x="493000" y="467826"/>
                  <a:pt x="469503" y="467826"/>
                </a:cubicBezTo>
                <a:cubicBezTo>
                  <a:pt x="446006" y="467826"/>
                  <a:pt x="428116" y="449873"/>
                  <a:pt x="428116" y="426409"/>
                </a:cubicBezTo>
                <a:cubicBezTo>
                  <a:pt x="428116" y="408545"/>
                  <a:pt x="439152" y="393347"/>
                  <a:pt x="455707" y="387837"/>
                </a:cubicBezTo>
                <a:lnTo>
                  <a:pt x="455707" y="216837"/>
                </a:lnTo>
                <a:lnTo>
                  <a:pt x="294163" y="152046"/>
                </a:lnTo>
                <a:cubicBezTo>
                  <a:pt x="280367" y="150624"/>
                  <a:pt x="269241" y="145114"/>
                  <a:pt x="269241" y="138270"/>
                </a:cubicBezTo>
                <a:cubicBezTo>
                  <a:pt x="269241" y="131338"/>
                  <a:pt x="281702" y="124494"/>
                  <a:pt x="296922" y="124494"/>
                </a:cubicBezTo>
                <a:cubicBezTo>
                  <a:pt x="309294" y="124494"/>
                  <a:pt x="318995" y="128583"/>
                  <a:pt x="323178" y="134093"/>
                </a:cubicBezTo>
                <a:lnTo>
                  <a:pt x="469503" y="193374"/>
                </a:lnTo>
                <a:lnTo>
                  <a:pt x="566163" y="156134"/>
                </a:lnTo>
                <a:cubicBezTo>
                  <a:pt x="574440" y="153379"/>
                  <a:pt x="579959" y="146536"/>
                  <a:pt x="579959" y="138270"/>
                </a:cubicBezTo>
                <a:cubicBezTo>
                  <a:pt x="579959" y="130005"/>
                  <a:pt x="575864" y="124494"/>
                  <a:pt x="567587" y="123072"/>
                </a:cubicBezTo>
                <a:lnTo>
                  <a:pt x="327273" y="34817"/>
                </a:lnTo>
                <a:cubicBezTo>
                  <a:pt x="306534" y="26552"/>
                  <a:pt x="284461" y="27974"/>
                  <a:pt x="265147" y="34817"/>
                </a:cubicBezTo>
                <a:lnTo>
                  <a:pt x="40052" y="120317"/>
                </a:lnTo>
                <a:cubicBezTo>
                  <a:pt x="29015" y="124494"/>
                  <a:pt x="27591" y="135515"/>
                  <a:pt x="27591" y="138270"/>
                </a:cubicBezTo>
                <a:cubicBezTo>
                  <a:pt x="27591" y="141025"/>
                  <a:pt x="29015" y="150624"/>
                  <a:pt x="40052" y="154801"/>
                </a:cubicBezTo>
                <a:lnTo>
                  <a:pt x="280367" y="241634"/>
                </a:lnTo>
                <a:cubicBezTo>
                  <a:pt x="301016" y="248567"/>
                  <a:pt x="321754" y="248567"/>
                  <a:pt x="339733" y="241634"/>
                </a:cubicBezTo>
                <a:lnTo>
                  <a:pt x="394917" y="221015"/>
                </a:lnTo>
                <a:cubicBezTo>
                  <a:pt x="401859" y="218260"/>
                  <a:pt x="410137" y="222348"/>
                  <a:pt x="412896" y="229280"/>
                </a:cubicBezTo>
                <a:cubicBezTo>
                  <a:pt x="415655" y="236124"/>
                  <a:pt x="411561" y="244389"/>
                  <a:pt x="404618" y="247144"/>
                </a:cubicBezTo>
                <a:lnTo>
                  <a:pt x="349346" y="267853"/>
                </a:lnTo>
                <a:cubicBezTo>
                  <a:pt x="338309" y="273363"/>
                  <a:pt x="324513" y="276118"/>
                  <a:pt x="310718" y="276118"/>
                </a:cubicBezTo>
                <a:cubicBezTo>
                  <a:pt x="296922" y="276118"/>
                  <a:pt x="283126" y="273363"/>
                  <a:pt x="270665" y="269275"/>
                </a:cubicBezTo>
                <a:lnTo>
                  <a:pt x="30351" y="181020"/>
                </a:lnTo>
                <a:cubicBezTo>
                  <a:pt x="12460" y="174088"/>
                  <a:pt x="0" y="157557"/>
                  <a:pt x="0" y="138270"/>
                </a:cubicBezTo>
                <a:cubicBezTo>
                  <a:pt x="0" y="118984"/>
                  <a:pt x="11036" y="101031"/>
                  <a:pt x="30351" y="94098"/>
                </a:cubicBezTo>
                <a:lnTo>
                  <a:pt x="255445" y="7266"/>
                </a:lnTo>
                <a:cubicBezTo>
                  <a:pt x="268574" y="2422"/>
                  <a:pt x="282392" y="0"/>
                  <a:pt x="296210" y="0"/>
                </a:cubicBezTo>
                <a:close/>
              </a:path>
            </a:pathLst>
          </a:custGeom>
          <a:solidFill>
            <a:schemeClr val="bg1"/>
          </a:solidFill>
          <a:ln w="19050">
            <a:solidFill>
              <a:srgbClr val="414955">
                <a:alpha val="5000"/>
              </a:srgbClr>
            </a:solidFill>
          </a:ln>
        </p:spPr>
      </p:sp>
      <p:sp>
        <p:nvSpPr>
          <p:cNvPr id="13" name="文本框 12"/>
          <p:cNvSpPr txBox="1"/>
          <p:nvPr/>
        </p:nvSpPr>
        <p:spPr>
          <a:xfrm>
            <a:off x="5280461" y="1598530"/>
            <a:ext cx="1612072" cy="9492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4400" spc="300" dirty="0">
                <a:solidFill>
                  <a:schemeClr val="bg1"/>
                </a:solidFill>
                <a:latin typeface="幼圆" panose="02010509060101010101" pitchFamily="49" charset="-122"/>
                <a:ea typeface="幼圆" panose="02010509060101010101" pitchFamily="49" charset="-122"/>
              </a:rPr>
              <a:t>03</a:t>
            </a:r>
            <a:endParaRPr lang="zh-CN" altLang="en-US" sz="4400" spc="300" dirty="0">
              <a:solidFill>
                <a:schemeClr val="bg1"/>
              </a:solidFill>
              <a:latin typeface="幼圆" panose="02010509060101010101" pitchFamily="49" charset="-122"/>
              <a:ea typeface="幼圆" panose="02010509060101010101" pitchFamily="49" charset="-122"/>
            </a:endParaRPr>
          </a:p>
        </p:txBody>
      </p:sp>
      <p:grpSp>
        <p:nvGrpSpPr>
          <p:cNvPr id="29" name="组合 28"/>
          <p:cNvGrpSpPr/>
          <p:nvPr/>
        </p:nvGrpSpPr>
        <p:grpSpPr>
          <a:xfrm>
            <a:off x="4488829" y="4120043"/>
            <a:ext cx="3214341" cy="1577476"/>
            <a:chOff x="4258894" y="2358430"/>
            <a:chExt cx="3214341" cy="1577476"/>
          </a:xfrm>
        </p:grpSpPr>
        <p:sp>
          <p:nvSpPr>
            <p:cNvPr id="30" name="文本框 29"/>
            <p:cNvSpPr txBox="1"/>
            <p:nvPr/>
          </p:nvSpPr>
          <p:spPr>
            <a:xfrm>
              <a:off x="4258894" y="2358430"/>
              <a:ext cx="3214340" cy="523220"/>
            </a:xfrm>
            <a:prstGeom prst="rect">
              <a:avLst/>
            </a:prstGeom>
            <a:noFill/>
          </p:spPr>
          <p:txBody>
            <a:bodyPr vert="horz" wrap="square" rtlCol="0">
              <a:spAutoFit/>
            </a:bodyPr>
            <a:lstStyle/>
            <a:p>
              <a:pPr algn="ctr"/>
              <a:r>
                <a:rPr lang="zh-CN" altLang="en-US" sz="2800" dirty="0">
                  <a:solidFill>
                    <a:srgbClr val="414955"/>
                  </a:solidFill>
                  <a:latin typeface="幼圆" panose="02010509060101010101" pitchFamily="49" charset="-122"/>
                  <a:ea typeface="幼圆" panose="02010509060101010101" pitchFamily="49" charset="-122"/>
                </a:rPr>
                <a:t>技术与实践</a:t>
              </a:r>
              <a:endParaRPr lang="zh-CN" altLang="en-US" sz="2800" dirty="0">
                <a:solidFill>
                  <a:srgbClr val="414955"/>
                </a:solidFill>
                <a:latin typeface="幼圆" panose="02010509060101010101" pitchFamily="49" charset="-122"/>
                <a:ea typeface="幼圆" panose="02010509060101010101" pitchFamily="49" charset="-122"/>
              </a:endParaRPr>
            </a:p>
          </p:txBody>
        </p:sp>
        <p:sp>
          <p:nvSpPr>
            <p:cNvPr id="31" name="文本框 30"/>
            <p:cNvSpPr txBox="1"/>
            <p:nvPr/>
          </p:nvSpPr>
          <p:spPr>
            <a:xfrm>
              <a:off x="4542570" y="2940932"/>
              <a:ext cx="2646988" cy="276999"/>
            </a:xfrm>
            <a:prstGeom prst="rect">
              <a:avLst/>
            </a:prstGeom>
            <a:noFill/>
          </p:spPr>
          <p:txBody>
            <a:bodyPr vert="horz" wrap="square" rtlCol="0">
              <a:spAutoFit/>
            </a:bodyPr>
            <a:lstStyle/>
            <a:p>
              <a:pPr algn="dist"/>
              <a:r>
                <a:rPr lang="en-US" altLang="zh-CN" sz="1200" dirty="0">
                  <a:solidFill>
                    <a:srgbClr val="414955"/>
                  </a:solidFill>
                  <a:latin typeface="华文细黑" panose="02010600040101010101" pitchFamily="2" charset="-122"/>
                  <a:ea typeface="华文细黑" panose="02010600040101010101" pitchFamily="2" charset="-122"/>
                  <a:cs typeface="Arial" panose="020B0604020202090204" pitchFamily="34" charset="0"/>
                </a:rPr>
                <a:t>Technology and practice</a:t>
              </a:r>
              <a:endParaRPr lang="en-US" altLang="zh-CN" sz="1200" dirty="0">
                <a:solidFill>
                  <a:srgbClr val="414955"/>
                </a:solidFill>
                <a:latin typeface="华文细黑" panose="02010600040101010101" pitchFamily="2" charset="-122"/>
                <a:ea typeface="华文细黑" panose="02010600040101010101" pitchFamily="2" charset="-122"/>
                <a:cs typeface="Arial" panose="020B0604020202090204" pitchFamily="34" charset="0"/>
              </a:endParaRPr>
            </a:p>
          </p:txBody>
        </p:sp>
        <p:sp>
          <p:nvSpPr>
            <p:cNvPr id="32" name="Rectangle 11"/>
            <p:cNvSpPr/>
            <p:nvPr/>
          </p:nvSpPr>
          <p:spPr>
            <a:xfrm>
              <a:off x="4258895" y="3229046"/>
              <a:ext cx="3214340" cy="706860"/>
            </a:xfrm>
            <a:prstGeom prst="rect">
              <a:avLst/>
            </a:prstGeom>
          </p:spPr>
          <p:txBody>
            <a:bodyPr wrap="square">
              <a:spAutoFit/>
            </a:bodyPr>
            <a:lstStyle/>
            <a:p>
              <a:pPr algn="ctr">
                <a:lnSpc>
                  <a:spcPct val="125000"/>
                </a:lnSpc>
              </a:pPr>
              <a:r>
                <a:rPr lang="en-US" altLang="zh-CN" sz="1100" dirty="0">
                  <a:solidFill>
                    <a:srgbClr val="414955"/>
                  </a:solidFill>
                  <a:latin typeface="华文细黑" panose="02010600040101010101" pitchFamily="2" charset="-122"/>
                  <a:ea typeface="华文细黑" panose="02010600040101010101" pitchFamily="2" charset="-122"/>
                  <a:cs typeface="Arial" panose="020B0604020202090204" pitchFamily="34" charset="0"/>
                </a:rPr>
                <a:t>A company is an association or collection of individuals, whether natural persons, legal persons.</a:t>
              </a:r>
              <a:endParaRPr lang="en-US" altLang="zh-CN" sz="1100" dirty="0">
                <a:solidFill>
                  <a:srgbClr val="414955"/>
                </a:solidFill>
                <a:latin typeface="华文细黑" panose="02010600040101010101" pitchFamily="2" charset="-122"/>
                <a:ea typeface="华文细黑" panose="02010600040101010101" pitchFamily="2" charset="-122"/>
                <a:cs typeface="Arial" panose="020B0604020202090204" pitchFamily="34" charset="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mortarboard_341612"/>
          <p:cNvSpPr>
            <a:spLocks noChangeAspect="1"/>
          </p:cNvSpPr>
          <p:nvPr/>
        </p:nvSpPr>
        <p:spPr bwMode="auto">
          <a:xfrm>
            <a:off x="7677163" y="-791165"/>
            <a:ext cx="5284513" cy="4077391"/>
          </a:xfrm>
          <a:custGeom>
            <a:avLst/>
            <a:gdLst>
              <a:gd name="connsiteX0" fmla="*/ 469503 w 606325"/>
              <a:gd name="connsiteY0" fmla="*/ 414055 h 467826"/>
              <a:gd name="connsiteX1" fmla="*/ 455707 w 606325"/>
              <a:gd name="connsiteY1" fmla="*/ 427831 h 467826"/>
              <a:gd name="connsiteX2" fmla="*/ 469503 w 606325"/>
              <a:gd name="connsiteY2" fmla="*/ 441607 h 467826"/>
              <a:gd name="connsiteX3" fmla="*/ 483299 w 606325"/>
              <a:gd name="connsiteY3" fmla="*/ 427831 h 467826"/>
              <a:gd name="connsiteX4" fmla="*/ 469503 w 606325"/>
              <a:gd name="connsiteY4" fmla="*/ 414055 h 467826"/>
              <a:gd name="connsiteX5" fmla="*/ 96641 w 606325"/>
              <a:gd name="connsiteY5" fmla="*/ 234748 h 467826"/>
              <a:gd name="connsiteX6" fmla="*/ 110439 w 606325"/>
              <a:gd name="connsiteY6" fmla="*/ 248525 h 467826"/>
              <a:gd name="connsiteX7" fmla="*/ 110439 w 606325"/>
              <a:gd name="connsiteY7" fmla="*/ 351983 h 467826"/>
              <a:gd name="connsiteX8" fmla="*/ 303777 w 606325"/>
              <a:gd name="connsiteY8" fmla="*/ 414022 h 467826"/>
              <a:gd name="connsiteX9" fmla="*/ 383889 w 606325"/>
              <a:gd name="connsiteY9" fmla="*/ 404334 h 467826"/>
              <a:gd name="connsiteX10" fmla="*/ 399111 w 606325"/>
              <a:gd name="connsiteY10" fmla="*/ 414022 h 467826"/>
              <a:gd name="connsiteX11" fmla="*/ 389408 w 606325"/>
              <a:gd name="connsiteY11" fmla="*/ 430554 h 467826"/>
              <a:gd name="connsiteX12" fmla="*/ 303777 w 606325"/>
              <a:gd name="connsiteY12" fmla="*/ 441575 h 467826"/>
              <a:gd name="connsiteX13" fmla="*/ 86939 w 606325"/>
              <a:gd name="connsiteY13" fmla="*/ 368514 h 467826"/>
              <a:gd name="connsiteX14" fmla="*/ 82844 w 606325"/>
              <a:gd name="connsiteY14" fmla="*/ 358826 h 467826"/>
              <a:gd name="connsiteX15" fmla="*/ 82844 w 606325"/>
              <a:gd name="connsiteY15" fmla="*/ 248525 h 467826"/>
              <a:gd name="connsiteX16" fmla="*/ 96641 w 606325"/>
              <a:gd name="connsiteY16" fmla="*/ 234748 h 467826"/>
              <a:gd name="connsiteX17" fmla="*/ 296210 w 606325"/>
              <a:gd name="connsiteY17" fmla="*/ 0 h 467826"/>
              <a:gd name="connsiteX18" fmla="*/ 336974 w 606325"/>
              <a:gd name="connsiteY18" fmla="*/ 7266 h 467826"/>
              <a:gd name="connsiteX19" fmla="*/ 577199 w 606325"/>
              <a:gd name="connsiteY19" fmla="*/ 95520 h 467826"/>
              <a:gd name="connsiteX20" fmla="*/ 606215 w 606325"/>
              <a:gd name="connsiteY20" fmla="*/ 139603 h 467826"/>
              <a:gd name="connsiteX21" fmla="*/ 574440 w 606325"/>
              <a:gd name="connsiteY21" fmla="*/ 183775 h 467826"/>
              <a:gd name="connsiteX22" fmla="*/ 481964 w 606325"/>
              <a:gd name="connsiteY22" fmla="*/ 218260 h 467826"/>
              <a:gd name="connsiteX23" fmla="*/ 481964 w 606325"/>
              <a:gd name="connsiteY23" fmla="*/ 361618 h 467826"/>
              <a:gd name="connsiteX24" fmla="*/ 495760 w 606325"/>
              <a:gd name="connsiteY24" fmla="*/ 352019 h 467826"/>
              <a:gd name="connsiteX25" fmla="*/ 495760 w 606325"/>
              <a:gd name="connsiteY25" fmla="*/ 248567 h 467826"/>
              <a:gd name="connsiteX26" fmla="*/ 509555 w 606325"/>
              <a:gd name="connsiteY26" fmla="*/ 234791 h 467826"/>
              <a:gd name="connsiteX27" fmla="*/ 523351 w 606325"/>
              <a:gd name="connsiteY27" fmla="*/ 248567 h 467826"/>
              <a:gd name="connsiteX28" fmla="*/ 523351 w 606325"/>
              <a:gd name="connsiteY28" fmla="*/ 358863 h 467826"/>
              <a:gd name="connsiteX29" fmla="*/ 519257 w 606325"/>
              <a:gd name="connsiteY29" fmla="*/ 368550 h 467826"/>
              <a:gd name="connsiteX30" fmla="*/ 488817 w 606325"/>
              <a:gd name="connsiteY30" fmla="*/ 390592 h 467826"/>
              <a:gd name="connsiteX31" fmla="*/ 510980 w 606325"/>
              <a:gd name="connsiteY31" fmla="*/ 426409 h 467826"/>
              <a:gd name="connsiteX32" fmla="*/ 469503 w 606325"/>
              <a:gd name="connsiteY32" fmla="*/ 467826 h 467826"/>
              <a:gd name="connsiteX33" fmla="*/ 428116 w 606325"/>
              <a:gd name="connsiteY33" fmla="*/ 426409 h 467826"/>
              <a:gd name="connsiteX34" fmla="*/ 455707 w 606325"/>
              <a:gd name="connsiteY34" fmla="*/ 387837 h 467826"/>
              <a:gd name="connsiteX35" fmla="*/ 455707 w 606325"/>
              <a:gd name="connsiteY35" fmla="*/ 216837 h 467826"/>
              <a:gd name="connsiteX36" fmla="*/ 294163 w 606325"/>
              <a:gd name="connsiteY36" fmla="*/ 152046 h 467826"/>
              <a:gd name="connsiteX37" fmla="*/ 269241 w 606325"/>
              <a:gd name="connsiteY37" fmla="*/ 138270 h 467826"/>
              <a:gd name="connsiteX38" fmla="*/ 296922 w 606325"/>
              <a:gd name="connsiteY38" fmla="*/ 124494 h 467826"/>
              <a:gd name="connsiteX39" fmla="*/ 323178 w 606325"/>
              <a:gd name="connsiteY39" fmla="*/ 134093 h 467826"/>
              <a:gd name="connsiteX40" fmla="*/ 469503 w 606325"/>
              <a:gd name="connsiteY40" fmla="*/ 193374 h 467826"/>
              <a:gd name="connsiteX41" fmla="*/ 566163 w 606325"/>
              <a:gd name="connsiteY41" fmla="*/ 156134 h 467826"/>
              <a:gd name="connsiteX42" fmla="*/ 579959 w 606325"/>
              <a:gd name="connsiteY42" fmla="*/ 138270 h 467826"/>
              <a:gd name="connsiteX43" fmla="*/ 567587 w 606325"/>
              <a:gd name="connsiteY43" fmla="*/ 123072 h 467826"/>
              <a:gd name="connsiteX44" fmla="*/ 327273 w 606325"/>
              <a:gd name="connsiteY44" fmla="*/ 34817 h 467826"/>
              <a:gd name="connsiteX45" fmla="*/ 265147 w 606325"/>
              <a:gd name="connsiteY45" fmla="*/ 34817 h 467826"/>
              <a:gd name="connsiteX46" fmla="*/ 40052 w 606325"/>
              <a:gd name="connsiteY46" fmla="*/ 120317 h 467826"/>
              <a:gd name="connsiteX47" fmla="*/ 27591 w 606325"/>
              <a:gd name="connsiteY47" fmla="*/ 138270 h 467826"/>
              <a:gd name="connsiteX48" fmla="*/ 40052 w 606325"/>
              <a:gd name="connsiteY48" fmla="*/ 154801 h 467826"/>
              <a:gd name="connsiteX49" fmla="*/ 280367 w 606325"/>
              <a:gd name="connsiteY49" fmla="*/ 241634 h 467826"/>
              <a:gd name="connsiteX50" fmla="*/ 339733 w 606325"/>
              <a:gd name="connsiteY50" fmla="*/ 241634 h 467826"/>
              <a:gd name="connsiteX51" fmla="*/ 394917 w 606325"/>
              <a:gd name="connsiteY51" fmla="*/ 221015 h 467826"/>
              <a:gd name="connsiteX52" fmla="*/ 412896 w 606325"/>
              <a:gd name="connsiteY52" fmla="*/ 229280 h 467826"/>
              <a:gd name="connsiteX53" fmla="*/ 404618 w 606325"/>
              <a:gd name="connsiteY53" fmla="*/ 247144 h 467826"/>
              <a:gd name="connsiteX54" fmla="*/ 349346 w 606325"/>
              <a:gd name="connsiteY54" fmla="*/ 267853 h 467826"/>
              <a:gd name="connsiteX55" fmla="*/ 310718 w 606325"/>
              <a:gd name="connsiteY55" fmla="*/ 276118 h 467826"/>
              <a:gd name="connsiteX56" fmla="*/ 270665 w 606325"/>
              <a:gd name="connsiteY56" fmla="*/ 269275 h 467826"/>
              <a:gd name="connsiteX57" fmla="*/ 30351 w 606325"/>
              <a:gd name="connsiteY57" fmla="*/ 181020 h 467826"/>
              <a:gd name="connsiteX58" fmla="*/ 0 w 606325"/>
              <a:gd name="connsiteY58" fmla="*/ 138270 h 467826"/>
              <a:gd name="connsiteX59" fmla="*/ 30351 w 606325"/>
              <a:gd name="connsiteY59" fmla="*/ 94098 h 467826"/>
              <a:gd name="connsiteX60" fmla="*/ 255445 w 606325"/>
              <a:gd name="connsiteY60" fmla="*/ 7266 h 467826"/>
              <a:gd name="connsiteX61" fmla="*/ 296210 w 606325"/>
              <a:gd name="connsiteY61" fmla="*/ 0 h 46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06325" h="467826">
                <a:moveTo>
                  <a:pt x="469503" y="414055"/>
                </a:moveTo>
                <a:cubicBezTo>
                  <a:pt x="461226" y="414055"/>
                  <a:pt x="455707" y="419566"/>
                  <a:pt x="455707" y="427831"/>
                </a:cubicBezTo>
                <a:cubicBezTo>
                  <a:pt x="455707" y="436097"/>
                  <a:pt x="461226" y="441607"/>
                  <a:pt x="469503" y="441607"/>
                </a:cubicBezTo>
                <a:cubicBezTo>
                  <a:pt x="477781" y="441607"/>
                  <a:pt x="483299" y="436097"/>
                  <a:pt x="483299" y="427831"/>
                </a:cubicBezTo>
                <a:cubicBezTo>
                  <a:pt x="483299" y="419566"/>
                  <a:pt x="477781" y="414055"/>
                  <a:pt x="469503" y="414055"/>
                </a:cubicBezTo>
                <a:close/>
                <a:moveTo>
                  <a:pt x="96641" y="234748"/>
                </a:moveTo>
                <a:cubicBezTo>
                  <a:pt x="104920" y="234748"/>
                  <a:pt x="110439" y="240259"/>
                  <a:pt x="110439" y="248525"/>
                </a:cubicBezTo>
                <a:lnTo>
                  <a:pt x="110439" y="351983"/>
                </a:lnTo>
                <a:cubicBezTo>
                  <a:pt x="153254" y="387802"/>
                  <a:pt x="234791" y="414022"/>
                  <a:pt x="303777" y="414022"/>
                </a:cubicBezTo>
                <a:cubicBezTo>
                  <a:pt x="328701" y="414022"/>
                  <a:pt x="356295" y="411266"/>
                  <a:pt x="383889" y="404334"/>
                </a:cubicBezTo>
                <a:cubicBezTo>
                  <a:pt x="390833" y="401578"/>
                  <a:pt x="397687" y="407089"/>
                  <a:pt x="399111" y="414022"/>
                </a:cubicBezTo>
                <a:cubicBezTo>
                  <a:pt x="401870" y="420866"/>
                  <a:pt x="396351" y="429132"/>
                  <a:pt x="389408" y="430554"/>
                </a:cubicBezTo>
                <a:cubicBezTo>
                  <a:pt x="360390" y="437486"/>
                  <a:pt x="330036" y="441575"/>
                  <a:pt x="303777" y="441575"/>
                </a:cubicBezTo>
                <a:cubicBezTo>
                  <a:pt x="236126" y="441575"/>
                  <a:pt x="140881" y="416777"/>
                  <a:pt x="86939" y="368514"/>
                </a:cubicBezTo>
                <a:cubicBezTo>
                  <a:pt x="84179" y="367092"/>
                  <a:pt x="82844" y="363004"/>
                  <a:pt x="82844" y="358826"/>
                </a:cubicBezTo>
                <a:lnTo>
                  <a:pt x="82844" y="248525"/>
                </a:lnTo>
                <a:cubicBezTo>
                  <a:pt x="82844" y="240259"/>
                  <a:pt x="88363" y="234748"/>
                  <a:pt x="96641" y="234748"/>
                </a:cubicBezTo>
                <a:close/>
                <a:moveTo>
                  <a:pt x="296210" y="0"/>
                </a:moveTo>
                <a:cubicBezTo>
                  <a:pt x="310028" y="0"/>
                  <a:pt x="323846" y="2422"/>
                  <a:pt x="336974" y="7266"/>
                </a:cubicBezTo>
                <a:lnTo>
                  <a:pt x="577199" y="95520"/>
                </a:lnTo>
                <a:cubicBezTo>
                  <a:pt x="595178" y="102364"/>
                  <a:pt x="607639" y="118984"/>
                  <a:pt x="606215" y="139603"/>
                </a:cubicBezTo>
                <a:cubicBezTo>
                  <a:pt x="606215" y="158979"/>
                  <a:pt x="593843" y="176843"/>
                  <a:pt x="574440" y="183775"/>
                </a:cubicBezTo>
                <a:lnTo>
                  <a:pt x="481964" y="218260"/>
                </a:lnTo>
                <a:lnTo>
                  <a:pt x="481964" y="361618"/>
                </a:lnTo>
                <a:cubicBezTo>
                  <a:pt x="487482" y="358863"/>
                  <a:pt x="491576" y="356108"/>
                  <a:pt x="495760" y="352019"/>
                </a:cubicBezTo>
                <a:lnTo>
                  <a:pt x="495760" y="248567"/>
                </a:lnTo>
                <a:cubicBezTo>
                  <a:pt x="495760" y="240301"/>
                  <a:pt x="501278" y="234791"/>
                  <a:pt x="509555" y="234791"/>
                </a:cubicBezTo>
                <a:cubicBezTo>
                  <a:pt x="517833" y="234791"/>
                  <a:pt x="523351" y="240301"/>
                  <a:pt x="523351" y="248567"/>
                </a:cubicBezTo>
                <a:lnTo>
                  <a:pt x="523351" y="358863"/>
                </a:lnTo>
                <a:cubicBezTo>
                  <a:pt x="523351" y="361618"/>
                  <a:pt x="522016" y="365795"/>
                  <a:pt x="519257" y="368550"/>
                </a:cubicBezTo>
                <a:cubicBezTo>
                  <a:pt x="510980" y="375394"/>
                  <a:pt x="499854" y="383660"/>
                  <a:pt x="488817" y="390592"/>
                </a:cubicBezTo>
                <a:cubicBezTo>
                  <a:pt x="502702" y="397524"/>
                  <a:pt x="510980" y="411300"/>
                  <a:pt x="510980" y="426409"/>
                </a:cubicBezTo>
                <a:cubicBezTo>
                  <a:pt x="510980" y="449873"/>
                  <a:pt x="493000" y="467826"/>
                  <a:pt x="469503" y="467826"/>
                </a:cubicBezTo>
                <a:cubicBezTo>
                  <a:pt x="446006" y="467826"/>
                  <a:pt x="428116" y="449873"/>
                  <a:pt x="428116" y="426409"/>
                </a:cubicBezTo>
                <a:cubicBezTo>
                  <a:pt x="428116" y="408545"/>
                  <a:pt x="439152" y="393347"/>
                  <a:pt x="455707" y="387837"/>
                </a:cubicBezTo>
                <a:lnTo>
                  <a:pt x="455707" y="216837"/>
                </a:lnTo>
                <a:lnTo>
                  <a:pt x="294163" y="152046"/>
                </a:lnTo>
                <a:cubicBezTo>
                  <a:pt x="280367" y="150624"/>
                  <a:pt x="269241" y="145114"/>
                  <a:pt x="269241" y="138270"/>
                </a:cubicBezTo>
                <a:cubicBezTo>
                  <a:pt x="269241" y="131338"/>
                  <a:pt x="281702" y="124494"/>
                  <a:pt x="296922" y="124494"/>
                </a:cubicBezTo>
                <a:cubicBezTo>
                  <a:pt x="309294" y="124494"/>
                  <a:pt x="318995" y="128583"/>
                  <a:pt x="323178" y="134093"/>
                </a:cubicBezTo>
                <a:lnTo>
                  <a:pt x="469503" y="193374"/>
                </a:lnTo>
                <a:lnTo>
                  <a:pt x="566163" y="156134"/>
                </a:lnTo>
                <a:cubicBezTo>
                  <a:pt x="574440" y="153379"/>
                  <a:pt x="579959" y="146536"/>
                  <a:pt x="579959" y="138270"/>
                </a:cubicBezTo>
                <a:cubicBezTo>
                  <a:pt x="579959" y="130005"/>
                  <a:pt x="575864" y="124494"/>
                  <a:pt x="567587" y="123072"/>
                </a:cubicBezTo>
                <a:lnTo>
                  <a:pt x="327273" y="34817"/>
                </a:lnTo>
                <a:cubicBezTo>
                  <a:pt x="306534" y="26552"/>
                  <a:pt x="284461" y="27974"/>
                  <a:pt x="265147" y="34817"/>
                </a:cubicBezTo>
                <a:lnTo>
                  <a:pt x="40052" y="120317"/>
                </a:lnTo>
                <a:cubicBezTo>
                  <a:pt x="29015" y="124494"/>
                  <a:pt x="27591" y="135515"/>
                  <a:pt x="27591" y="138270"/>
                </a:cubicBezTo>
                <a:cubicBezTo>
                  <a:pt x="27591" y="141025"/>
                  <a:pt x="29015" y="150624"/>
                  <a:pt x="40052" y="154801"/>
                </a:cubicBezTo>
                <a:lnTo>
                  <a:pt x="280367" y="241634"/>
                </a:lnTo>
                <a:cubicBezTo>
                  <a:pt x="301016" y="248567"/>
                  <a:pt x="321754" y="248567"/>
                  <a:pt x="339733" y="241634"/>
                </a:cubicBezTo>
                <a:lnTo>
                  <a:pt x="394917" y="221015"/>
                </a:lnTo>
                <a:cubicBezTo>
                  <a:pt x="401859" y="218260"/>
                  <a:pt x="410137" y="222348"/>
                  <a:pt x="412896" y="229280"/>
                </a:cubicBezTo>
                <a:cubicBezTo>
                  <a:pt x="415655" y="236124"/>
                  <a:pt x="411561" y="244389"/>
                  <a:pt x="404618" y="247144"/>
                </a:cubicBezTo>
                <a:lnTo>
                  <a:pt x="349346" y="267853"/>
                </a:lnTo>
                <a:cubicBezTo>
                  <a:pt x="338309" y="273363"/>
                  <a:pt x="324513" y="276118"/>
                  <a:pt x="310718" y="276118"/>
                </a:cubicBezTo>
                <a:cubicBezTo>
                  <a:pt x="296922" y="276118"/>
                  <a:pt x="283126" y="273363"/>
                  <a:pt x="270665" y="269275"/>
                </a:cubicBezTo>
                <a:lnTo>
                  <a:pt x="30351" y="181020"/>
                </a:lnTo>
                <a:cubicBezTo>
                  <a:pt x="12460" y="174088"/>
                  <a:pt x="0" y="157557"/>
                  <a:pt x="0" y="138270"/>
                </a:cubicBezTo>
                <a:cubicBezTo>
                  <a:pt x="0" y="118984"/>
                  <a:pt x="11036" y="101031"/>
                  <a:pt x="30351" y="94098"/>
                </a:cubicBezTo>
                <a:lnTo>
                  <a:pt x="255445" y="7266"/>
                </a:lnTo>
                <a:cubicBezTo>
                  <a:pt x="268574" y="2422"/>
                  <a:pt x="282392" y="0"/>
                  <a:pt x="296210" y="0"/>
                </a:cubicBezTo>
                <a:close/>
              </a:path>
            </a:pathLst>
          </a:custGeom>
          <a:solidFill>
            <a:schemeClr val="bg1"/>
          </a:solidFill>
          <a:ln w="19050">
            <a:solidFill>
              <a:srgbClr val="414955">
                <a:alpha val="10000"/>
              </a:srgbClr>
            </a:solidFill>
          </a:ln>
        </p:spPr>
      </p:sp>
      <p:sp>
        <p:nvSpPr>
          <p:cNvPr id="20" name="矩形 19"/>
          <p:cNvSpPr/>
          <p:nvPr/>
        </p:nvSpPr>
        <p:spPr>
          <a:xfrm rot="16200000">
            <a:off x="-1173394" y="3083670"/>
            <a:ext cx="6858000" cy="690660"/>
          </a:xfrm>
          <a:prstGeom prst="rect">
            <a:avLst/>
          </a:prstGeom>
          <a:solidFill>
            <a:srgbClr val="D9D9D9">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2335567"/>
            <a:ext cx="3182545" cy="2186866"/>
          </a:xfrm>
          <a:prstGeom prst="rect">
            <a:avLst/>
          </a:prstGeom>
          <a:solidFill>
            <a:srgbClr val="414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16200000">
            <a:off x="2089113" y="2335566"/>
            <a:ext cx="2186866" cy="2186866"/>
          </a:xfrm>
          <a:prstGeom prst="ellipse">
            <a:avLst/>
          </a:prstGeom>
          <a:solidFill>
            <a:srgbClr val="414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392983" y="3619898"/>
            <a:ext cx="1811410" cy="369332"/>
          </a:xfrm>
          <a:prstGeom prst="rect">
            <a:avLst/>
          </a:prstGeom>
          <a:noFill/>
        </p:spPr>
        <p:txBody>
          <a:bodyPr wrap="square" rtlCol="0">
            <a:spAutoFit/>
          </a:bodyPr>
          <a:lstStyle/>
          <a:p>
            <a:pPr algn="dist"/>
            <a:r>
              <a:rPr lang="en-US" altLang="zh-CN" dirty="0">
                <a:solidFill>
                  <a:schemeClr val="bg1"/>
                </a:solidFill>
                <a:latin typeface="华文细黑" panose="02010600040101010101" pitchFamily="2" charset="-122"/>
                <a:ea typeface="华文细黑" panose="02010600040101010101" pitchFamily="2" charset="-122"/>
                <a:cs typeface="Arial" panose="020B0604020202090204" pitchFamily="34" charset="0"/>
              </a:rPr>
              <a:t>CONTENTS</a:t>
            </a:r>
            <a:endParaRPr lang="zh-CN" altLang="en-US" dirty="0">
              <a:solidFill>
                <a:schemeClr val="bg1"/>
              </a:solidFill>
              <a:latin typeface="华文细黑" panose="02010600040101010101" pitchFamily="2" charset="-122"/>
              <a:ea typeface="华文细黑" panose="02010600040101010101" pitchFamily="2" charset="-122"/>
              <a:cs typeface="Arial" panose="020B0604020202090204" pitchFamily="34" charset="0"/>
            </a:endParaRPr>
          </a:p>
        </p:txBody>
      </p:sp>
      <p:sp>
        <p:nvSpPr>
          <p:cNvPr id="13" name="文本框 12"/>
          <p:cNvSpPr txBox="1"/>
          <p:nvPr/>
        </p:nvSpPr>
        <p:spPr>
          <a:xfrm>
            <a:off x="1347585" y="2667619"/>
            <a:ext cx="1944350" cy="888705"/>
          </a:xfrm>
          <a:prstGeom prst="rect">
            <a:avLst/>
          </a:prstGeom>
          <a:noFill/>
        </p:spPr>
        <p:txBody>
          <a:bodyPr wrap="square" rtlCol="0">
            <a:spAutoFit/>
          </a:bodyPr>
          <a:lstStyle/>
          <a:p>
            <a:pPr algn="dist">
              <a:lnSpc>
                <a:spcPct val="125000"/>
              </a:lnSpc>
            </a:pPr>
            <a:r>
              <a:rPr lang="zh-CN" altLang="en-US" sz="4800" dirty="0">
                <a:solidFill>
                  <a:schemeClr val="bg1"/>
                </a:solidFill>
                <a:latin typeface="幼圆" panose="02010509060101010101" pitchFamily="49" charset="-122"/>
                <a:ea typeface="幼圆" panose="02010509060101010101" pitchFamily="49" charset="-122"/>
                <a:cs typeface="Arial" panose="020B0604020202090204" pitchFamily="34" charset="0"/>
              </a:rPr>
              <a:t>目 录</a:t>
            </a:r>
            <a:endParaRPr lang="zh-CN" altLang="en-US" sz="4800" dirty="0">
              <a:solidFill>
                <a:schemeClr val="bg1"/>
              </a:solidFill>
              <a:latin typeface="幼圆" panose="02010509060101010101" pitchFamily="49" charset="-122"/>
              <a:ea typeface="幼圆" panose="02010509060101010101" pitchFamily="49" charset="-122"/>
              <a:cs typeface="Arial" panose="020B0604020202090204" pitchFamily="34" charset="0"/>
            </a:endParaRPr>
          </a:p>
        </p:txBody>
      </p:sp>
      <p:sp>
        <p:nvSpPr>
          <p:cNvPr id="14" name="矩形 13"/>
          <p:cNvSpPr/>
          <p:nvPr/>
        </p:nvSpPr>
        <p:spPr>
          <a:xfrm>
            <a:off x="6796301" y="1696266"/>
            <a:ext cx="3269713" cy="398780"/>
          </a:xfrm>
          <a:prstGeom prst="rect">
            <a:avLst/>
          </a:prstGeom>
        </p:spPr>
        <p:txBody>
          <a:bodyPr wrap="square">
            <a:spAutoFit/>
          </a:bodyPr>
          <a:lstStyle/>
          <a:p>
            <a:r>
              <a:rPr lang="zh-CN" altLang="en-US" sz="2000" dirty="0">
                <a:solidFill>
                  <a:srgbClr val="414955"/>
                </a:solidFill>
                <a:latin typeface="幼圆" panose="02010509060101010101" pitchFamily="49" charset="-122"/>
                <a:ea typeface="幼圆" panose="02010509060101010101" pitchFamily="49" charset="-122"/>
              </a:rPr>
              <a:t>团队与选题介绍</a:t>
            </a:r>
            <a:endParaRPr lang="zh-CN" altLang="en-US" sz="2000" dirty="0">
              <a:solidFill>
                <a:srgbClr val="414955"/>
              </a:solidFill>
              <a:latin typeface="幼圆" panose="02010509060101010101" pitchFamily="49" charset="-122"/>
              <a:ea typeface="幼圆" panose="02010509060101010101" pitchFamily="49" charset="-122"/>
            </a:endParaRPr>
          </a:p>
        </p:txBody>
      </p:sp>
      <p:sp>
        <p:nvSpPr>
          <p:cNvPr id="15" name="文本框 14"/>
          <p:cNvSpPr txBox="1"/>
          <p:nvPr/>
        </p:nvSpPr>
        <p:spPr>
          <a:xfrm>
            <a:off x="6816622" y="2048171"/>
            <a:ext cx="3401659" cy="261610"/>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100" b="0" dirty="0">
                <a:solidFill>
                  <a:srgbClr val="414955"/>
                </a:solidFill>
                <a:latin typeface="华文细黑" panose="02010600040101010101" pitchFamily="2" charset="-122"/>
                <a:ea typeface="华文细黑" panose="02010600040101010101" pitchFamily="2" charset="-122"/>
                <a:cs typeface="Arial" panose="020B0604020202090204" pitchFamily="34" charset="0"/>
              </a:rPr>
              <a:t>The introduction</a:t>
            </a:r>
            <a:endParaRPr lang="zh-CN" altLang="en-US" sz="1100" b="0" dirty="0">
              <a:solidFill>
                <a:srgbClr val="414955"/>
              </a:solidFill>
              <a:latin typeface="华文细黑" panose="02010600040101010101" pitchFamily="2" charset="-122"/>
              <a:ea typeface="华文细黑" panose="02010600040101010101" pitchFamily="2" charset="-122"/>
              <a:cs typeface="Arial" panose="020B0604020202090204" pitchFamily="34" charset="0"/>
            </a:endParaRPr>
          </a:p>
        </p:txBody>
      </p:sp>
      <p:sp>
        <p:nvSpPr>
          <p:cNvPr id="16" name="矩形: 圆角 15"/>
          <p:cNvSpPr/>
          <p:nvPr/>
        </p:nvSpPr>
        <p:spPr>
          <a:xfrm>
            <a:off x="6206818" y="1765701"/>
            <a:ext cx="507966" cy="507966"/>
          </a:xfrm>
          <a:prstGeom prst="roundRect">
            <a:avLst/>
          </a:prstGeom>
          <a:noFill/>
          <a:ln w="12700">
            <a:solidFill>
              <a:srgbClr val="41495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414955"/>
              </a:solidFill>
              <a:latin typeface="幼圆" panose="02010509060101010101" pitchFamily="49" charset="-122"/>
              <a:ea typeface="幼圆" panose="02010509060101010101" pitchFamily="49" charset="-122"/>
            </a:endParaRPr>
          </a:p>
        </p:txBody>
      </p:sp>
      <p:sp>
        <p:nvSpPr>
          <p:cNvPr id="17" name="文本框 16"/>
          <p:cNvSpPr txBox="1"/>
          <p:nvPr/>
        </p:nvSpPr>
        <p:spPr>
          <a:xfrm>
            <a:off x="6096000" y="1817081"/>
            <a:ext cx="728357" cy="400110"/>
          </a:xfrm>
          <a:prstGeom prst="rect">
            <a:avLst/>
          </a:prstGeom>
          <a:noFill/>
          <a:ln>
            <a:noFill/>
          </a:ln>
        </p:spPr>
        <p:txBody>
          <a:bodyPr wrap="square" rtlCol="0">
            <a:spAutoFit/>
          </a:bodyPr>
          <a:lstStyle/>
          <a:p>
            <a:pPr algn="ctr"/>
            <a:r>
              <a:rPr lang="en-US" altLang="zh-CN" sz="2000" dirty="0">
                <a:solidFill>
                  <a:srgbClr val="414955"/>
                </a:solidFill>
                <a:latin typeface="幼圆" panose="02010509060101010101" pitchFamily="49" charset="-122"/>
                <a:ea typeface="幼圆" panose="02010509060101010101" pitchFamily="49" charset="-122"/>
              </a:rPr>
              <a:t>01</a:t>
            </a:r>
            <a:endParaRPr lang="zh-CN" altLang="en-US" sz="2000" dirty="0">
              <a:solidFill>
                <a:srgbClr val="414955"/>
              </a:solidFill>
              <a:latin typeface="幼圆" panose="02010509060101010101" pitchFamily="49" charset="-122"/>
              <a:ea typeface="幼圆" panose="02010509060101010101" pitchFamily="49" charset="-122"/>
            </a:endParaRPr>
          </a:p>
        </p:txBody>
      </p:sp>
      <p:sp>
        <p:nvSpPr>
          <p:cNvPr id="18" name="矩形 17"/>
          <p:cNvSpPr/>
          <p:nvPr/>
        </p:nvSpPr>
        <p:spPr>
          <a:xfrm>
            <a:off x="6796301" y="2567584"/>
            <a:ext cx="3086299" cy="557332"/>
          </a:xfrm>
          <a:prstGeom prst="rect">
            <a:avLst/>
          </a:prstGeom>
        </p:spPr>
        <p:txBody>
          <a:bodyPr wrap="square">
            <a:spAutoFit/>
          </a:bodyPr>
          <a:lstStyle/>
          <a:p>
            <a:pPr>
              <a:lnSpc>
                <a:spcPct val="175000"/>
              </a:lnSpc>
            </a:pPr>
            <a:r>
              <a:rPr lang="zh-CN" altLang="en-US" sz="2000" dirty="0">
                <a:solidFill>
                  <a:srgbClr val="414955"/>
                </a:solidFill>
                <a:latin typeface="幼圆" panose="02010509060101010101" pitchFamily="49" charset="-122"/>
                <a:ea typeface="幼圆" panose="02010509060101010101" pitchFamily="49" charset="-122"/>
              </a:rPr>
              <a:t>思路与研究方法</a:t>
            </a:r>
            <a:endParaRPr lang="en-US" altLang="zh-CN" sz="2000" dirty="0">
              <a:solidFill>
                <a:srgbClr val="414955"/>
              </a:solidFill>
              <a:latin typeface="幼圆" panose="02010509060101010101" pitchFamily="49" charset="-122"/>
              <a:ea typeface="幼圆" panose="02010509060101010101" pitchFamily="49" charset="-122"/>
            </a:endParaRPr>
          </a:p>
        </p:txBody>
      </p:sp>
      <p:sp>
        <p:nvSpPr>
          <p:cNvPr id="19" name="文本框 18"/>
          <p:cNvSpPr txBox="1"/>
          <p:nvPr/>
        </p:nvSpPr>
        <p:spPr>
          <a:xfrm>
            <a:off x="6816622" y="3067487"/>
            <a:ext cx="2832382" cy="261610"/>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100" b="0" dirty="0">
                <a:solidFill>
                  <a:srgbClr val="414955"/>
                </a:solidFill>
                <a:latin typeface="华文细黑" panose="02010600040101010101" pitchFamily="2" charset="-122"/>
                <a:ea typeface="华文细黑" panose="02010600040101010101" pitchFamily="2" charset="-122"/>
                <a:cs typeface="Arial" panose="020B0604020202090204" pitchFamily="34" charset="0"/>
              </a:rPr>
              <a:t>Research ideas and methods</a:t>
            </a:r>
            <a:endParaRPr lang="en-US" altLang="zh-CN" sz="1100" b="0" dirty="0">
              <a:solidFill>
                <a:srgbClr val="414955"/>
              </a:solidFill>
              <a:latin typeface="华文细黑" panose="02010600040101010101" pitchFamily="2" charset="-122"/>
              <a:ea typeface="华文细黑" panose="02010600040101010101" pitchFamily="2" charset="-122"/>
              <a:cs typeface="Arial" panose="020B0604020202090204" pitchFamily="34" charset="0"/>
            </a:endParaRPr>
          </a:p>
        </p:txBody>
      </p:sp>
      <p:sp>
        <p:nvSpPr>
          <p:cNvPr id="22" name="矩形: 圆角 21"/>
          <p:cNvSpPr/>
          <p:nvPr/>
        </p:nvSpPr>
        <p:spPr>
          <a:xfrm>
            <a:off x="6206818" y="2778260"/>
            <a:ext cx="507966" cy="507966"/>
          </a:xfrm>
          <a:prstGeom prst="roundRect">
            <a:avLst/>
          </a:prstGeom>
          <a:noFill/>
          <a:ln w="12700">
            <a:solidFill>
              <a:srgbClr val="41495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414955"/>
              </a:solidFill>
              <a:latin typeface="幼圆" panose="02010509060101010101" pitchFamily="49" charset="-122"/>
              <a:ea typeface="幼圆" panose="02010509060101010101" pitchFamily="49" charset="-122"/>
            </a:endParaRPr>
          </a:p>
        </p:txBody>
      </p:sp>
      <p:sp>
        <p:nvSpPr>
          <p:cNvPr id="29" name="文本框 28"/>
          <p:cNvSpPr txBox="1"/>
          <p:nvPr/>
        </p:nvSpPr>
        <p:spPr>
          <a:xfrm>
            <a:off x="6096000" y="2829640"/>
            <a:ext cx="728357" cy="400110"/>
          </a:xfrm>
          <a:prstGeom prst="rect">
            <a:avLst/>
          </a:prstGeom>
          <a:noFill/>
          <a:ln>
            <a:noFill/>
          </a:ln>
        </p:spPr>
        <p:txBody>
          <a:bodyPr wrap="square" rtlCol="0">
            <a:spAutoFit/>
          </a:bodyPr>
          <a:lstStyle/>
          <a:p>
            <a:pPr algn="ctr"/>
            <a:r>
              <a:rPr lang="en-US" altLang="zh-CN" sz="2000" dirty="0">
                <a:solidFill>
                  <a:srgbClr val="414955"/>
                </a:solidFill>
                <a:latin typeface="幼圆" panose="02010509060101010101" pitchFamily="49" charset="-122"/>
                <a:ea typeface="幼圆" panose="02010509060101010101" pitchFamily="49" charset="-122"/>
              </a:rPr>
              <a:t>02</a:t>
            </a:r>
            <a:endParaRPr lang="zh-CN" altLang="en-US" sz="2000" dirty="0">
              <a:solidFill>
                <a:srgbClr val="414955"/>
              </a:solidFill>
              <a:latin typeface="幼圆" panose="02010509060101010101" pitchFamily="49" charset="-122"/>
              <a:ea typeface="幼圆" panose="02010509060101010101" pitchFamily="49" charset="-122"/>
            </a:endParaRPr>
          </a:p>
        </p:txBody>
      </p:sp>
      <p:sp>
        <p:nvSpPr>
          <p:cNvPr id="30" name="矩形 29"/>
          <p:cNvSpPr/>
          <p:nvPr/>
        </p:nvSpPr>
        <p:spPr>
          <a:xfrm>
            <a:off x="6796301" y="3586900"/>
            <a:ext cx="3804359" cy="557332"/>
          </a:xfrm>
          <a:prstGeom prst="rect">
            <a:avLst/>
          </a:prstGeom>
        </p:spPr>
        <p:txBody>
          <a:bodyPr wrap="square">
            <a:spAutoFit/>
          </a:bodyPr>
          <a:lstStyle/>
          <a:p>
            <a:pPr>
              <a:lnSpc>
                <a:spcPct val="175000"/>
              </a:lnSpc>
            </a:pPr>
            <a:r>
              <a:rPr lang="zh-CN" altLang="en-US" sz="2000" dirty="0">
                <a:solidFill>
                  <a:srgbClr val="414955"/>
                </a:solidFill>
                <a:latin typeface="幼圆" panose="02010509060101010101" pitchFamily="49" charset="-122"/>
                <a:ea typeface="幼圆" panose="02010509060101010101" pitchFamily="49" charset="-122"/>
              </a:rPr>
              <a:t>技术与实践</a:t>
            </a:r>
            <a:endParaRPr lang="en-US" altLang="zh-CN" sz="1100" dirty="0">
              <a:solidFill>
                <a:srgbClr val="414955"/>
              </a:solidFill>
              <a:latin typeface="幼圆" panose="02010509060101010101" pitchFamily="49" charset="-122"/>
              <a:ea typeface="幼圆" panose="02010509060101010101" pitchFamily="49" charset="-122"/>
            </a:endParaRPr>
          </a:p>
        </p:txBody>
      </p:sp>
      <p:sp>
        <p:nvSpPr>
          <p:cNvPr id="31" name="文本框 30"/>
          <p:cNvSpPr txBox="1"/>
          <p:nvPr/>
        </p:nvSpPr>
        <p:spPr>
          <a:xfrm>
            <a:off x="6816622" y="4078266"/>
            <a:ext cx="3673730" cy="261610"/>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100" b="0" dirty="0">
                <a:solidFill>
                  <a:srgbClr val="414955"/>
                </a:solidFill>
                <a:latin typeface="华文细黑" panose="02010600040101010101" pitchFamily="2" charset="-122"/>
                <a:ea typeface="华文细黑" panose="02010600040101010101" pitchFamily="2" charset="-122"/>
                <a:cs typeface="Arial" panose="020B0604020202090204" pitchFamily="34" charset="0"/>
              </a:rPr>
              <a:t>Technology and practice</a:t>
            </a:r>
            <a:endParaRPr lang="en-US" altLang="zh-CN" sz="1100" b="0" dirty="0">
              <a:solidFill>
                <a:srgbClr val="414955"/>
              </a:solidFill>
              <a:latin typeface="华文细黑" panose="02010600040101010101" pitchFamily="2" charset="-122"/>
              <a:ea typeface="华文细黑" panose="02010600040101010101" pitchFamily="2" charset="-122"/>
              <a:cs typeface="Arial" panose="020B0604020202090204" pitchFamily="34" charset="0"/>
            </a:endParaRPr>
          </a:p>
        </p:txBody>
      </p:sp>
      <p:sp>
        <p:nvSpPr>
          <p:cNvPr id="32" name="矩形: 圆角 31"/>
          <p:cNvSpPr/>
          <p:nvPr/>
        </p:nvSpPr>
        <p:spPr>
          <a:xfrm>
            <a:off x="6206818" y="3783605"/>
            <a:ext cx="507966" cy="507966"/>
          </a:xfrm>
          <a:prstGeom prst="roundRect">
            <a:avLst/>
          </a:prstGeom>
          <a:noFill/>
          <a:ln w="12700">
            <a:solidFill>
              <a:srgbClr val="41495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414955"/>
              </a:solidFill>
              <a:latin typeface="幼圆" panose="02010509060101010101" pitchFamily="49" charset="-122"/>
              <a:ea typeface="幼圆" panose="02010509060101010101" pitchFamily="49" charset="-122"/>
            </a:endParaRPr>
          </a:p>
        </p:txBody>
      </p:sp>
      <p:sp>
        <p:nvSpPr>
          <p:cNvPr id="33" name="文本框 32"/>
          <p:cNvSpPr txBox="1"/>
          <p:nvPr/>
        </p:nvSpPr>
        <p:spPr>
          <a:xfrm>
            <a:off x="6096000" y="3834985"/>
            <a:ext cx="728357" cy="400110"/>
          </a:xfrm>
          <a:prstGeom prst="rect">
            <a:avLst/>
          </a:prstGeom>
          <a:noFill/>
        </p:spPr>
        <p:txBody>
          <a:bodyPr wrap="square" rtlCol="0">
            <a:spAutoFit/>
          </a:bodyPr>
          <a:lstStyle/>
          <a:p>
            <a:pPr algn="ctr"/>
            <a:r>
              <a:rPr lang="en-US" altLang="zh-CN" sz="2000" dirty="0">
                <a:solidFill>
                  <a:srgbClr val="414955"/>
                </a:solidFill>
                <a:latin typeface="幼圆" panose="02010509060101010101" pitchFamily="49" charset="-122"/>
                <a:ea typeface="幼圆" panose="02010509060101010101" pitchFamily="49" charset="-122"/>
              </a:rPr>
              <a:t>03</a:t>
            </a:r>
            <a:endParaRPr lang="zh-CN" altLang="en-US" sz="2000" dirty="0">
              <a:solidFill>
                <a:srgbClr val="414955"/>
              </a:solidFill>
              <a:latin typeface="幼圆" panose="02010509060101010101" pitchFamily="49" charset="-122"/>
              <a:ea typeface="幼圆" panose="02010509060101010101" pitchFamily="49" charset="-122"/>
            </a:endParaRPr>
          </a:p>
        </p:txBody>
      </p:sp>
      <p:sp>
        <p:nvSpPr>
          <p:cNvPr id="34" name="矩形 33"/>
          <p:cNvSpPr/>
          <p:nvPr/>
        </p:nvSpPr>
        <p:spPr>
          <a:xfrm>
            <a:off x="6796302" y="4597679"/>
            <a:ext cx="3528588" cy="557332"/>
          </a:xfrm>
          <a:prstGeom prst="rect">
            <a:avLst/>
          </a:prstGeom>
        </p:spPr>
        <p:txBody>
          <a:bodyPr wrap="square">
            <a:spAutoFit/>
          </a:bodyPr>
          <a:lstStyle/>
          <a:p>
            <a:pPr>
              <a:lnSpc>
                <a:spcPct val="175000"/>
              </a:lnSpc>
            </a:pPr>
            <a:r>
              <a:rPr lang="zh-CN" altLang="en-US" sz="2000" dirty="0">
                <a:solidFill>
                  <a:srgbClr val="414955"/>
                </a:solidFill>
                <a:latin typeface="幼圆" panose="02010509060101010101" pitchFamily="49" charset="-122"/>
                <a:ea typeface="幼圆" panose="02010509060101010101" pitchFamily="49" charset="-122"/>
              </a:rPr>
              <a:t>总结与展望</a:t>
            </a:r>
            <a:endParaRPr lang="en-US" altLang="zh-CN" sz="2000" dirty="0">
              <a:solidFill>
                <a:srgbClr val="414955"/>
              </a:solidFill>
              <a:latin typeface="幼圆" panose="02010509060101010101" pitchFamily="49" charset="-122"/>
              <a:ea typeface="幼圆" panose="02010509060101010101" pitchFamily="49" charset="-122"/>
            </a:endParaRPr>
          </a:p>
        </p:txBody>
      </p:sp>
      <p:sp>
        <p:nvSpPr>
          <p:cNvPr id="35" name="文本框 34"/>
          <p:cNvSpPr txBox="1"/>
          <p:nvPr/>
        </p:nvSpPr>
        <p:spPr>
          <a:xfrm>
            <a:off x="6816622" y="5097582"/>
            <a:ext cx="2678550" cy="261610"/>
          </a:xfrm>
          <a:prstGeom prst="rect">
            <a:avLst/>
          </a:prstGeom>
          <a:noFill/>
        </p:spPr>
        <p:txBody>
          <a:bodyPr wrap="square" rtlCol="0">
            <a:spAutoFit/>
          </a:bodyPr>
          <a:lstStyle>
            <a:defPPr>
              <a:defRPr lang="zh-CN"/>
            </a:defPPr>
            <a:lvl1pPr algn="ctr">
              <a:defRPr sz="6000" b="1">
                <a:blipFill dpi="0" rotWithShape="1">
                  <a:blip r:embed="rId1"/>
                  <a:srcRect/>
                  <a:stretch>
                    <a:fillRect/>
                  </a:stretch>
                </a:blipFill>
              </a:defRPr>
            </a:lvl1pPr>
          </a:lstStyle>
          <a:p>
            <a:pPr algn="l"/>
            <a:r>
              <a:rPr lang="en-US" altLang="zh-CN" sz="1100" b="0" dirty="0">
                <a:solidFill>
                  <a:srgbClr val="414955"/>
                </a:solidFill>
                <a:latin typeface="华文细黑" panose="02010600040101010101" pitchFamily="2" charset="-122"/>
                <a:ea typeface="华文细黑" panose="02010600040101010101" pitchFamily="2" charset="-122"/>
                <a:cs typeface="Arial" panose="020B0604020202090204" pitchFamily="34" charset="0"/>
              </a:rPr>
              <a:t>Summary and prospect</a:t>
            </a:r>
            <a:endParaRPr lang="en-US" altLang="zh-CN" sz="1100" b="0" dirty="0">
              <a:solidFill>
                <a:srgbClr val="414955"/>
              </a:solidFill>
              <a:latin typeface="华文细黑" panose="02010600040101010101" pitchFamily="2" charset="-122"/>
              <a:ea typeface="华文细黑" panose="02010600040101010101" pitchFamily="2" charset="-122"/>
              <a:cs typeface="Arial" panose="020B0604020202090204" pitchFamily="34" charset="0"/>
            </a:endParaRPr>
          </a:p>
        </p:txBody>
      </p:sp>
      <p:sp>
        <p:nvSpPr>
          <p:cNvPr id="36" name="矩形: 圆角 35"/>
          <p:cNvSpPr/>
          <p:nvPr/>
        </p:nvSpPr>
        <p:spPr>
          <a:xfrm>
            <a:off x="6206818" y="4822662"/>
            <a:ext cx="507966" cy="507966"/>
          </a:xfrm>
          <a:prstGeom prst="roundRect">
            <a:avLst/>
          </a:prstGeom>
          <a:noFill/>
          <a:ln w="12700">
            <a:solidFill>
              <a:srgbClr val="41495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414955"/>
              </a:solidFill>
              <a:latin typeface="幼圆" panose="02010509060101010101" pitchFamily="49" charset="-122"/>
              <a:ea typeface="幼圆" panose="02010509060101010101" pitchFamily="49" charset="-122"/>
            </a:endParaRPr>
          </a:p>
        </p:txBody>
      </p:sp>
      <p:sp>
        <p:nvSpPr>
          <p:cNvPr id="37" name="文本框 36"/>
          <p:cNvSpPr txBox="1"/>
          <p:nvPr/>
        </p:nvSpPr>
        <p:spPr>
          <a:xfrm>
            <a:off x="6096000" y="4874042"/>
            <a:ext cx="728357" cy="400110"/>
          </a:xfrm>
          <a:prstGeom prst="rect">
            <a:avLst/>
          </a:prstGeom>
          <a:noFill/>
        </p:spPr>
        <p:txBody>
          <a:bodyPr wrap="square" rtlCol="0">
            <a:spAutoFit/>
          </a:bodyPr>
          <a:lstStyle/>
          <a:p>
            <a:pPr algn="ctr"/>
            <a:r>
              <a:rPr lang="en-US" altLang="zh-CN" sz="2000" dirty="0">
                <a:solidFill>
                  <a:srgbClr val="414955"/>
                </a:solidFill>
                <a:latin typeface="幼圆" panose="02010509060101010101" pitchFamily="49" charset="-122"/>
                <a:ea typeface="幼圆" panose="02010509060101010101" pitchFamily="49" charset="-122"/>
              </a:rPr>
              <a:t>04</a:t>
            </a:r>
            <a:endParaRPr lang="zh-CN" altLang="en-US" sz="2000" dirty="0">
              <a:solidFill>
                <a:srgbClr val="414955"/>
              </a:solidFill>
              <a:latin typeface="幼圆" panose="02010509060101010101" pitchFamily="49" charset="-122"/>
              <a:ea typeface="幼圆" panose="020105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flipH="1">
            <a:off x="-1" y="502441"/>
            <a:ext cx="521097" cy="72477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9" name="文本框 8"/>
          <p:cNvSpPr txBox="1"/>
          <p:nvPr/>
        </p:nvSpPr>
        <p:spPr>
          <a:xfrm>
            <a:off x="629331" y="443969"/>
            <a:ext cx="3426179" cy="584775"/>
          </a:xfrm>
          <a:prstGeom prst="rect">
            <a:avLst/>
          </a:prstGeom>
          <a:noFill/>
        </p:spPr>
        <p:txBody>
          <a:bodyPr wrap="square" rtlCol="0">
            <a:spAutoFit/>
          </a:bodyPr>
          <a:lstStyle/>
          <a:p>
            <a:pPr lvl="0">
              <a:defRPr/>
            </a:pPr>
            <a:r>
              <a:rPr lang="zh-CN" altLang="en-US" sz="3200" dirty="0">
                <a:solidFill>
                  <a:schemeClr val="accent1"/>
                </a:solidFill>
                <a:latin typeface="幼圆" panose="02010509060101010101" pitchFamily="49" charset="-122"/>
                <a:ea typeface="幼圆" panose="02010509060101010101" pitchFamily="49" charset="-122"/>
              </a:rPr>
              <a:t>技术与实践</a:t>
            </a:r>
            <a:endParaRPr lang="zh-CN" altLang="en-US" sz="3200" dirty="0">
              <a:solidFill>
                <a:schemeClr val="accent1"/>
              </a:solidFill>
              <a:latin typeface="幼圆" panose="02010509060101010101" pitchFamily="49" charset="-122"/>
              <a:ea typeface="幼圆" panose="02010509060101010101" pitchFamily="49" charset="-122"/>
            </a:endParaRPr>
          </a:p>
        </p:txBody>
      </p:sp>
      <p:sp>
        <p:nvSpPr>
          <p:cNvPr id="10" name="文本框 9"/>
          <p:cNvSpPr txBox="1"/>
          <p:nvPr/>
        </p:nvSpPr>
        <p:spPr>
          <a:xfrm>
            <a:off x="652481" y="952799"/>
            <a:ext cx="3934759" cy="315407"/>
          </a:xfrm>
          <a:prstGeom prst="rect">
            <a:avLst/>
          </a:prstGeom>
          <a:noFill/>
        </p:spPr>
        <p:txBody>
          <a:bodyPr wrap="square" rtlCol="0">
            <a:spAutoFit/>
          </a:bodyPr>
          <a:lstStyle/>
          <a:p>
            <a:pPr lvl="0">
              <a:lnSpc>
                <a:spcPct val="150000"/>
              </a:lnSpc>
              <a:defRPr/>
            </a:pPr>
            <a:r>
              <a:rPr lang="en-US" altLang="zh-CN" sz="1100" spc="300" dirty="0">
                <a:solidFill>
                  <a:schemeClr val="accent1"/>
                </a:solidFill>
                <a:latin typeface="华文细黑" panose="02010600040101010101" pitchFamily="2" charset="-122"/>
                <a:ea typeface="华文细黑" panose="02010600040101010101" pitchFamily="2" charset="-122"/>
              </a:rPr>
              <a:t>Technology and practice</a:t>
            </a:r>
            <a:endParaRPr lang="en-US" altLang="zh-CN" sz="1100" spc="300" dirty="0">
              <a:solidFill>
                <a:schemeClr val="accent1"/>
              </a:solidFill>
              <a:latin typeface="华文细黑" panose="02010600040101010101" pitchFamily="2" charset="-122"/>
              <a:ea typeface="华文细黑" panose="02010600040101010101" pitchFamily="2" charset="-122"/>
            </a:endParaRPr>
          </a:p>
        </p:txBody>
      </p:sp>
      <p:grpSp>
        <p:nvGrpSpPr>
          <p:cNvPr id="2" name="组合 1"/>
          <p:cNvGrpSpPr/>
          <p:nvPr/>
        </p:nvGrpSpPr>
        <p:grpSpPr>
          <a:xfrm>
            <a:off x="1465584" y="2163574"/>
            <a:ext cx="9260794" cy="2530981"/>
            <a:chOff x="1546274" y="2959487"/>
            <a:chExt cx="9316584" cy="2546229"/>
          </a:xfrm>
        </p:grpSpPr>
        <p:sp>
          <p:nvSpPr>
            <p:cNvPr id="5" name="AutoShape 6"/>
            <p:cNvSpPr/>
            <p:nvPr/>
          </p:nvSpPr>
          <p:spPr bwMode="auto">
            <a:xfrm>
              <a:off x="2056443" y="3698688"/>
              <a:ext cx="1607677" cy="1807028"/>
            </a:xfrm>
            <a:custGeom>
              <a:avLst/>
              <a:gdLst>
                <a:gd name="T0" fmla="*/ 595313 w 21600"/>
                <a:gd name="T1" fmla="*/ 669132 h 21600"/>
                <a:gd name="T2" fmla="*/ 595313 w 21600"/>
                <a:gd name="T3" fmla="*/ 669132 h 21600"/>
                <a:gd name="T4" fmla="*/ 595313 w 21600"/>
                <a:gd name="T5" fmla="*/ 669132 h 21600"/>
                <a:gd name="T6" fmla="*/ 595313 w 21600"/>
                <a:gd name="T7" fmla="*/ 6691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10823"/>
                  </a:moveTo>
                  <a:lnTo>
                    <a:pt x="12190" y="0"/>
                  </a:lnTo>
                  <a:lnTo>
                    <a:pt x="12190" y="3143"/>
                  </a:lnTo>
                  <a:lnTo>
                    <a:pt x="0" y="3143"/>
                  </a:lnTo>
                  <a:lnTo>
                    <a:pt x="0" y="18456"/>
                  </a:lnTo>
                  <a:lnTo>
                    <a:pt x="12190" y="18456"/>
                  </a:lnTo>
                  <a:lnTo>
                    <a:pt x="12190" y="21599"/>
                  </a:lnTo>
                  <a:lnTo>
                    <a:pt x="21599" y="10823"/>
                  </a:lnTo>
                  <a:close/>
                </a:path>
              </a:pathLst>
            </a:custGeom>
            <a:solidFill>
              <a:schemeClr val="accent1"/>
            </a:solidFill>
            <a:ln>
              <a:noFill/>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a:lnSpc>
                  <a:spcPct val="150000"/>
                </a:lnSpc>
              </a:pPr>
              <a:endParaRPr lang="zh-CN" altLang="en-US" sz="1200">
                <a:solidFill>
                  <a:schemeClr val="bg1"/>
                </a:solidFill>
                <a:latin typeface="微软雅黑 Light" panose="020B0502040204020203" pitchFamily="34" charset="-122"/>
                <a:ea typeface="微软雅黑 Light" panose="020B0502040204020203" pitchFamily="34" charset="-122"/>
              </a:endParaRPr>
            </a:p>
          </p:txBody>
        </p:sp>
        <p:sp>
          <p:nvSpPr>
            <p:cNvPr id="6" name="AutoShape 7"/>
            <p:cNvSpPr/>
            <p:nvPr/>
          </p:nvSpPr>
          <p:spPr bwMode="auto">
            <a:xfrm>
              <a:off x="1546274" y="4112397"/>
              <a:ext cx="1009622" cy="1031055"/>
            </a:xfrm>
            <a:custGeom>
              <a:avLst/>
              <a:gdLst>
                <a:gd name="T0" fmla="*/ 373838 w 19679"/>
                <a:gd name="T1" fmla="*/ 419084 h 19678"/>
                <a:gd name="T2" fmla="*/ 373838 w 19679"/>
                <a:gd name="T3" fmla="*/ 419084 h 19678"/>
                <a:gd name="T4" fmla="*/ 373838 w 19679"/>
                <a:gd name="T5" fmla="*/ 419084 h 19678"/>
                <a:gd name="T6" fmla="*/ 373838 w 19679"/>
                <a:gd name="T7" fmla="*/ 419084 h 196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8">
                  <a:moveTo>
                    <a:pt x="16796" y="2882"/>
                  </a:moveTo>
                  <a:cubicBezTo>
                    <a:pt x="20639" y="6724"/>
                    <a:pt x="20639" y="12953"/>
                    <a:pt x="16796" y="16795"/>
                  </a:cubicBezTo>
                  <a:cubicBezTo>
                    <a:pt x="12954" y="20638"/>
                    <a:pt x="6724" y="20638"/>
                    <a:pt x="2882" y="16795"/>
                  </a:cubicBezTo>
                  <a:cubicBezTo>
                    <a:pt x="-961" y="12953"/>
                    <a:pt x="-961" y="6724"/>
                    <a:pt x="2882" y="2882"/>
                  </a:cubicBezTo>
                  <a:cubicBezTo>
                    <a:pt x="6724" y="-961"/>
                    <a:pt x="12954" y="-961"/>
                    <a:pt x="16796" y="2882"/>
                  </a:cubicBezTo>
                  <a:close/>
                </a:path>
              </a:pathLst>
            </a:custGeom>
            <a:solidFill>
              <a:schemeClr val="accent1"/>
            </a:solidFill>
            <a:ln>
              <a:solidFill>
                <a:schemeClr val="bg1"/>
              </a:solidFill>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a:lnSpc>
                  <a:spcPct val="150000"/>
                </a:lnSpc>
              </a:pPr>
              <a:endParaRPr lang="zh-CN" altLang="en-US" sz="1200">
                <a:solidFill>
                  <a:schemeClr val="bg1"/>
                </a:solidFill>
                <a:latin typeface="微软雅黑 Light" panose="020B0502040204020203" pitchFamily="34" charset="-122"/>
                <a:ea typeface="微软雅黑 Light" panose="020B0502040204020203" pitchFamily="34" charset="-122"/>
              </a:endParaRPr>
            </a:p>
          </p:txBody>
        </p:sp>
        <p:sp>
          <p:nvSpPr>
            <p:cNvPr id="7" name="AutoShape 8"/>
            <p:cNvSpPr/>
            <p:nvPr/>
          </p:nvSpPr>
          <p:spPr bwMode="auto">
            <a:xfrm>
              <a:off x="4414370" y="3698688"/>
              <a:ext cx="1607677" cy="1807028"/>
            </a:xfrm>
            <a:custGeom>
              <a:avLst/>
              <a:gdLst>
                <a:gd name="T0" fmla="*/ 595313 w 21600"/>
                <a:gd name="T1" fmla="*/ 669132 h 21600"/>
                <a:gd name="T2" fmla="*/ 595313 w 21600"/>
                <a:gd name="T3" fmla="*/ 669132 h 21600"/>
                <a:gd name="T4" fmla="*/ 595313 w 21600"/>
                <a:gd name="T5" fmla="*/ 669132 h 21600"/>
                <a:gd name="T6" fmla="*/ 595313 w 21600"/>
                <a:gd name="T7" fmla="*/ 6691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10823"/>
                  </a:moveTo>
                  <a:lnTo>
                    <a:pt x="12199" y="0"/>
                  </a:lnTo>
                  <a:lnTo>
                    <a:pt x="12199" y="3143"/>
                  </a:lnTo>
                  <a:lnTo>
                    <a:pt x="0" y="3143"/>
                  </a:lnTo>
                  <a:lnTo>
                    <a:pt x="0" y="18456"/>
                  </a:lnTo>
                  <a:lnTo>
                    <a:pt x="12199" y="18456"/>
                  </a:lnTo>
                  <a:lnTo>
                    <a:pt x="12199" y="21599"/>
                  </a:lnTo>
                  <a:lnTo>
                    <a:pt x="21599" y="10823"/>
                  </a:lnTo>
                  <a:close/>
                </a:path>
              </a:pathLst>
            </a:custGeom>
            <a:solidFill>
              <a:schemeClr val="accent2"/>
            </a:solidFill>
            <a:ln>
              <a:noFill/>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a:lnSpc>
                  <a:spcPct val="150000"/>
                </a:lnSpc>
              </a:pPr>
              <a:endParaRPr lang="zh-CN" altLang="en-US" sz="1200">
                <a:solidFill>
                  <a:schemeClr val="bg1"/>
                </a:solidFill>
                <a:latin typeface="微软雅黑 Light" panose="020B0502040204020203" pitchFamily="34" charset="-122"/>
                <a:ea typeface="微软雅黑 Light" panose="020B0502040204020203" pitchFamily="34" charset="-122"/>
              </a:endParaRPr>
            </a:p>
          </p:txBody>
        </p:sp>
        <p:sp>
          <p:nvSpPr>
            <p:cNvPr id="11" name="AutoShape 9"/>
            <p:cNvSpPr/>
            <p:nvPr/>
          </p:nvSpPr>
          <p:spPr bwMode="auto">
            <a:xfrm>
              <a:off x="3908487" y="4112397"/>
              <a:ext cx="1007478" cy="1031055"/>
            </a:xfrm>
            <a:custGeom>
              <a:avLst/>
              <a:gdLst>
                <a:gd name="T0" fmla="*/ 373044 w 19679"/>
                <a:gd name="T1" fmla="*/ 419084 h 19678"/>
                <a:gd name="T2" fmla="*/ 373044 w 19679"/>
                <a:gd name="T3" fmla="*/ 419084 h 19678"/>
                <a:gd name="T4" fmla="*/ 373044 w 19679"/>
                <a:gd name="T5" fmla="*/ 419084 h 19678"/>
                <a:gd name="T6" fmla="*/ 373044 w 19679"/>
                <a:gd name="T7" fmla="*/ 419084 h 196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8">
                  <a:moveTo>
                    <a:pt x="16796" y="2882"/>
                  </a:moveTo>
                  <a:cubicBezTo>
                    <a:pt x="20639" y="6724"/>
                    <a:pt x="20639" y="12953"/>
                    <a:pt x="16796" y="16795"/>
                  </a:cubicBezTo>
                  <a:cubicBezTo>
                    <a:pt x="12953" y="20638"/>
                    <a:pt x="6723" y="20638"/>
                    <a:pt x="2881" y="16795"/>
                  </a:cubicBezTo>
                  <a:cubicBezTo>
                    <a:pt x="-961" y="12953"/>
                    <a:pt x="-961" y="6724"/>
                    <a:pt x="2881" y="2882"/>
                  </a:cubicBezTo>
                  <a:cubicBezTo>
                    <a:pt x="6723" y="-961"/>
                    <a:pt x="12953" y="-961"/>
                    <a:pt x="16796" y="2882"/>
                  </a:cubicBezTo>
                  <a:close/>
                </a:path>
              </a:pathLst>
            </a:custGeom>
            <a:solidFill>
              <a:schemeClr val="accent2"/>
            </a:solidFill>
            <a:ln>
              <a:solidFill>
                <a:schemeClr val="bg1"/>
              </a:solidFill>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a:lnSpc>
                  <a:spcPct val="150000"/>
                </a:lnSpc>
              </a:pPr>
              <a:endParaRPr lang="zh-CN" altLang="en-US" sz="1200">
                <a:solidFill>
                  <a:schemeClr val="bg1"/>
                </a:solidFill>
                <a:latin typeface="微软雅黑 Light" panose="020B0502040204020203" pitchFamily="34" charset="-122"/>
                <a:ea typeface="微软雅黑 Light" panose="020B0502040204020203" pitchFamily="34" charset="-122"/>
              </a:endParaRPr>
            </a:p>
          </p:txBody>
        </p:sp>
        <p:sp>
          <p:nvSpPr>
            <p:cNvPr id="12" name="AutoShape 10"/>
            <p:cNvSpPr/>
            <p:nvPr/>
          </p:nvSpPr>
          <p:spPr bwMode="auto">
            <a:xfrm>
              <a:off x="9038049" y="3698688"/>
              <a:ext cx="1607677" cy="1807028"/>
            </a:xfrm>
            <a:custGeom>
              <a:avLst/>
              <a:gdLst>
                <a:gd name="T0" fmla="*/ 595313 w 21600"/>
                <a:gd name="T1" fmla="*/ 669132 h 21600"/>
                <a:gd name="T2" fmla="*/ 595313 w 21600"/>
                <a:gd name="T3" fmla="*/ 669132 h 21600"/>
                <a:gd name="T4" fmla="*/ 595313 w 21600"/>
                <a:gd name="T5" fmla="*/ 669132 h 21600"/>
                <a:gd name="T6" fmla="*/ 595313 w 21600"/>
                <a:gd name="T7" fmla="*/ 6691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10823"/>
                  </a:moveTo>
                  <a:lnTo>
                    <a:pt x="12210" y="0"/>
                  </a:lnTo>
                  <a:lnTo>
                    <a:pt x="12210" y="3143"/>
                  </a:lnTo>
                  <a:lnTo>
                    <a:pt x="0" y="3143"/>
                  </a:lnTo>
                  <a:lnTo>
                    <a:pt x="0" y="18456"/>
                  </a:lnTo>
                  <a:lnTo>
                    <a:pt x="12210" y="18456"/>
                  </a:lnTo>
                  <a:lnTo>
                    <a:pt x="12210" y="21599"/>
                  </a:lnTo>
                  <a:lnTo>
                    <a:pt x="21599" y="10823"/>
                  </a:lnTo>
                  <a:close/>
                </a:path>
              </a:pathLst>
            </a:custGeom>
            <a:solidFill>
              <a:schemeClr val="accent2"/>
            </a:solidFill>
            <a:ln>
              <a:noFill/>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a:lnSpc>
                  <a:spcPct val="150000"/>
                </a:lnSpc>
              </a:pPr>
              <a:endParaRPr lang="zh-CN" altLang="en-US" sz="1200">
                <a:solidFill>
                  <a:schemeClr val="bg1"/>
                </a:solidFill>
                <a:latin typeface="微软雅黑 Light" panose="020B0502040204020203" pitchFamily="34" charset="-122"/>
                <a:ea typeface="微软雅黑 Light" panose="020B0502040204020203" pitchFamily="34" charset="-122"/>
              </a:endParaRPr>
            </a:p>
          </p:txBody>
        </p:sp>
        <p:sp>
          <p:nvSpPr>
            <p:cNvPr id="13" name="AutoShape 11"/>
            <p:cNvSpPr/>
            <p:nvPr/>
          </p:nvSpPr>
          <p:spPr bwMode="auto">
            <a:xfrm>
              <a:off x="8530023" y="4112397"/>
              <a:ext cx="1005335" cy="1031055"/>
            </a:xfrm>
            <a:custGeom>
              <a:avLst/>
              <a:gdLst>
                <a:gd name="T0" fmla="*/ 372250 w 19679"/>
                <a:gd name="T1" fmla="*/ 419084 h 19678"/>
                <a:gd name="T2" fmla="*/ 372250 w 19679"/>
                <a:gd name="T3" fmla="*/ 419084 h 19678"/>
                <a:gd name="T4" fmla="*/ 372250 w 19679"/>
                <a:gd name="T5" fmla="*/ 419084 h 19678"/>
                <a:gd name="T6" fmla="*/ 372250 w 19679"/>
                <a:gd name="T7" fmla="*/ 419084 h 196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8">
                  <a:moveTo>
                    <a:pt x="16795" y="2882"/>
                  </a:moveTo>
                  <a:cubicBezTo>
                    <a:pt x="20639" y="6724"/>
                    <a:pt x="20639" y="12953"/>
                    <a:pt x="16795" y="16795"/>
                  </a:cubicBezTo>
                  <a:cubicBezTo>
                    <a:pt x="12953" y="20638"/>
                    <a:pt x="6723" y="20638"/>
                    <a:pt x="2881" y="16795"/>
                  </a:cubicBezTo>
                  <a:cubicBezTo>
                    <a:pt x="-961" y="12953"/>
                    <a:pt x="-961" y="6724"/>
                    <a:pt x="2881" y="2882"/>
                  </a:cubicBezTo>
                  <a:cubicBezTo>
                    <a:pt x="6723" y="-961"/>
                    <a:pt x="12953" y="-961"/>
                    <a:pt x="16795" y="2882"/>
                  </a:cubicBezTo>
                  <a:close/>
                </a:path>
              </a:pathLst>
            </a:custGeom>
            <a:solidFill>
              <a:schemeClr val="accent2"/>
            </a:solidFill>
            <a:ln>
              <a:solidFill>
                <a:schemeClr val="bg1"/>
              </a:solidFill>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a:lnSpc>
                  <a:spcPct val="150000"/>
                </a:lnSpc>
              </a:pPr>
              <a:endParaRPr lang="zh-CN" altLang="en-US" sz="1200">
                <a:solidFill>
                  <a:schemeClr val="bg1"/>
                </a:solidFill>
                <a:latin typeface="微软雅黑 Light" panose="020B0502040204020203" pitchFamily="34" charset="-122"/>
                <a:ea typeface="微软雅黑 Light" panose="020B0502040204020203" pitchFamily="34" charset="-122"/>
              </a:endParaRPr>
            </a:p>
          </p:txBody>
        </p:sp>
        <p:grpSp>
          <p:nvGrpSpPr>
            <p:cNvPr id="14" name="Group 12"/>
            <p:cNvGrpSpPr/>
            <p:nvPr/>
          </p:nvGrpSpPr>
          <p:grpSpPr bwMode="auto">
            <a:xfrm>
              <a:off x="1923542" y="4391061"/>
              <a:ext cx="302244" cy="450149"/>
              <a:chOff x="-1" y="-1"/>
              <a:chExt cx="223840" cy="333376"/>
            </a:xfrm>
          </p:grpSpPr>
          <p:sp>
            <p:nvSpPr>
              <p:cNvPr id="15" name="AutoShape 13"/>
              <p:cNvSpPr/>
              <p:nvPr/>
            </p:nvSpPr>
            <p:spPr bwMode="auto">
              <a:xfrm>
                <a:off x="-1" y="-1"/>
                <a:ext cx="190502" cy="333376"/>
              </a:xfrm>
              <a:custGeom>
                <a:avLst/>
                <a:gdLst>
                  <a:gd name="T0" fmla="*/ 95251 w 21600"/>
                  <a:gd name="T1" fmla="*/ 166688 h 21600"/>
                  <a:gd name="T2" fmla="*/ 95251 w 21600"/>
                  <a:gd name="T3" fmla="*/ 166688 h 21600"/>
                  <a:gd name="T4" fmla="*/ 95251 w 21600"/>
                  <a:gd name="T5" fmla="*/ 166688 h 21600"/>
                  <a:gd name="T6" fmla="*/ 95251 w 21600"/>
                  <a:gd name="T7" fmla="*/ 1666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529" y="17581"/>
                    </a:moveTo>
                    <a:cubicBezTo>
                      <a:pt x="2070" y="17581"/>
                      <a:pt x="2070" y="17581"/>
                      <a:pt x="2070" y="17581"/>
                    </a:cubicBezTo>
                    <a:cubicBezTo>
                      <a:pt x="2070" y="2679"/>
                      <a:pt x="2070" y="2679"/>
                      <a:pt x="2070" y="2679"/>
                    </a:cubicBezTo>
                    <a:cubicBezTo>
                      <a:pt x="19529" y="2679"/>
                      <a:pt x="19529" y="2679"/>
                      <a:pt x="19529" y="2679"/>
                    </a:cubicBezTo>
                    <a:cubicBezTo>
                      <a:pt x="19529" y="5860"/>
                      <a:pt x="19529" y="5860"/>
                      <a:pt x="19529" y="5860"/>
                    </a:cubicBezTo>
                    <a:cubicBezTo>
                      <a:pt x="21599" y="5860"/>
                      <a:pt x="21599" y="5860"/>
                      <a:pt x="21599" y="5860"/>
                    </a:cubicBezTo>
                    <a:cubicBezTo>
                      <a:pt x="21599" y="1674"/>
                      <a:pt x="21599" y="1674"/>
                      <a:pt x="21599" y="1674"/>
                    </a:cubicBezTo>
                    <a:cubicBezTo>
                      <a:pt x="21599" y="837"/>
                      <a:pt x="20121" y="0"/>
                      <a:pt x="18640" y="0"/>
                    </a:cubicBezTo>
                    <a:cubicBezTo>
                      <a:pt x="2663" y="0"/>
                      <a:pt x="2663" y="0"/>
                      <a:pt x="2663" y="0"/>
                    </a:cubicBezTo>
                    <a:cubicBezTo>
                      <a:pt x="1184" y="0"/>
                      <a:pt x="0" y="837"/>
                      <a:pt x="0" y="1674"/>
                    </a:cubicBezTo>
                    <a:cubicBezTo>
                      <a:pt x="0" y="20093"/>
                      <a:pt x="0" y="20093"/>
                      <a:pt x="0" y="20093"/>
                    </a:cubicBezTo>
                    <a:cubicBezTo>
                      <a:pt x="0" y="20930"/>
                      <a:pt x="1184" y="21599"/>
                      <a:pt x="2663" y="21599"/>
                    </a:cubicBezTo>
                    <a:cubicBezTo>
                      <a:pt x="18640" y="21599"/>
                      <a:pt x="18640" y="21599"/>
                      <a:pt x="18640" y="21599"/>
                    </a:cubicBezTo>
                    <a:cubicBezTo>
                      <a:pt x="20121" y="21599"/>
                      <a:pt x="21599" y="20930"/>
                      <a:pt x="21599" y="20093"/>
                    </a:cubicBezTo>
                    <a:cubicBezTo>
                      <a:pt x="21599" y="13228"/>
                      <a:pt x="21599" y="13228"/>
                      <a:pt x="21599" y="13228"/>
                    </a:cubicBezTo>
                    <a:cubicBezTo>
                      <a:pt x="19529" y="13228"/>
                      <a:pt x="19529" y="13228"/>
                      <a:pt x="19529" y="13228"/>
                    </a:cubicBezTo>
                    <a:lnTo>
                      <a:pt x="19529" y="17581"/>
                    </a:lnTo>
                    <a:close/>
                    <a:moveTo>
                      <a:pt x="16866" y="1005"/>
                    </a:moveTo>
                    <a:cubicBezTo>
                      <a:pt x="17162" y="1005"/>
                      <a:pt x="17753" y="1172"/>
                      <a:pt x="17753" y="1507"/>
                    </a:cubicBezTo>
                    <a:cubicBezTo>
                      <a:pt x="17753" y="1674"/>
                      <a:pt x="17162" y="1842"/>
                      <a:pt x="16866" y="1842"/>
                    </a:cubicBezTo>
                    <a:cubicBezTo>
                      <a:pt x="16570" y="1842"/>
                      <a:pt x="16274" y="1674"/>
                      <a:pt x="16274" y="1507"/>
                    </a:cubicBezTo>
                    <a:cubicBezTo>
                      <a:pt x="16274" y="1172"/>
                      <a:pt x="16570" y="1005"/>
                      <a:pt x="16866" y="1005"/>
                    </a:cubicBezTo>
                    <a:close/>
                    <a:moveTo>
                      <a:pt x="7101" y="1172"/>
                    </a:moveTo>
                    <a:cubicBezTo>
                      <a:pt x="14499" y="1172"/>
                      <a:pt x="14499" y="1172"/>
                      <a:pt x="14499" y="1172"/>
                    </a:cubicBezTo>
                    <a:cubicBezTo>
                      <a:pt x="14499" y="1674"/>
                      <a:pt x="14499" y="1674"/>
                      <a:pt x="14499" y="1674"/>
                    </a:cubicBezTo>
                    <a:cubicBezTo>
                      <a:pt x="7101" y="1674"/>
                      <a:pt x="7101" y="1674"/>
                      <a:pt x="7101" y="1674"/>
                    </a:cubicBezTo>
                    <a:lnTo>
                      <a:pt x="7101" y="1172"/>
                    </a:lnTo>
                    <a:close/>
                    <a:moveTo>
                      <a:pt x="14203" y="19926"/>
                    </a:moveTo>
                    <a:cubicBezTo>
                      <a:pt x="7397" y="19926"/>
                      <a:pt x="7397" y="19926"/>
                      <a:pt x="7397" y="19926"/>
                    </a:cubicBezTo>
                    <a:cubicBezTo>
                      <a:pt x="7397" y="18752"/>
                      <a:pt x="7397" y="18752"/>
                      <a:pt x="7397" y="18752"/>
                    </a:cubicBezTo>
                    <a:cubicBezTo>
                      <a:pt x="14203" y="18752"/>
                      <a:pt x="14203" y="18752"/>
                      <a:pt x="14203" y="18752"/>
                    </a:cubicBezTo>
                    <a:lnTo>
                      <a:pt x="14203" y="19926"/>
                    </a:lnTo>
                    <a:close/>
                  </a:path>
                </a:pathLst>
              </a:custGeom>
              <a:solidFill>
                <a:srgbClr val="FFFEFE"/>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a:lnSpc>
                    <a:spcPct val="150000"/>
                  </a:lnSpc>
                </a:pPr>
                <a:endParaRPr lang="zh-CN" altLang="en-US" sz="1200">
                  <a:solidFill>
                    <a:schemeClr val="bg1"/>
                  </a:solidFill>
                  <a:latin typeface="微软雅黑 Light" panose="020B0502040204020203" pitchFamily="34" charset="-122"/>
                  <a:ea typeface="微软雅黑 Light" panose="020B0502040204020203" pitchFamily="34" charset="-122"/>
                </a:endParaRPr>
              </a:p>
            </p:txBody>
          </p:sp>
          <p:sp>
            <p:nvSpPr>
              <p:cNvPr id="16" name="AutoShape 14"/>
              <p:cNvSpPr/>
              <p:nvPr/>
            </p:nvSpPr>
            <p:spPr bwMode="auto">
              <a:xfrm>
                <a:off x="80962" y="97209"/>
                <a:ext cx="142877" cy="134782"/>
              </a:xfrm>
              <a:custGeom>
                <a:avLst/>
                <a:gdLst>
                  <a:gd name="T0" fmla="*/ 71439 w 21600"/>
                  <a:gd name="T1" fmla="*/ 67391 h 21600"/>
                  <a:gd name="T2" fmla="*/ 71439 w 21600"/>
                  <a:gd name="T3" fmla="*/ 67391 h 21600"/>
                  <a:gd name="T4" fmla="*/ 71439 w 21600"/>
                  <a:gd name="T5" fmla="*/ 67391 h 21600"/>
                  <a:gd name="T6" fmla="*/ 71439 w 21600"/>
                  <a:gd name="T7" fmla="*/ 6739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5329"/>
                    </a:moveTo>
                    <a:lnTo>
                      <a:pt x="2658" y="15329"/>
                    </a:lnTo>
                    <a:lnTo>
                      <a:pt x="0" y="21599"/>
                    </a:lnTo>
                    <a:lnTo>
                      <a:pt x="7311" y="15329"/>
                    </a:lnTo>
                    <a:lnTo>
                      <a:pt x="21599" y="15329"/>
                    </a:lnTo>
                    <a:lnTo>
                      <a:pt x="21599" y="0"/>
                    </a:lnTo>
                    <a:lnTo>
                      <a:pt x="0" y="0"/>
                    </a:lnTo>
                    <a:lnTo>
                      <a:pt x="0" y="15329"/>
                    </a:lnTo>
                    <a:close/>
                  </a:path>
                </a:pathLst>
              </a:custGeom>
              <a:solidFill>
                <a:srgbClr val="FFFEFE"/>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a:lnSpc>
                    <a:spcPct val="150000"/>
                  </a:lnSpc>
                </a:pPr>
                <a:endParaRPr lang="zh-CN" altLang="en-US" sz="1200">
                  <a:solidFill>
                    <a:schemeClr val="bg1"/>
                  </a:solidFill>
                  <a:latin typeface="微软雅黑 Light" panose="020B0502040204020203" pitchFamily="34" charset="-122"/>
                  <a:ea typeface="微软雅黑 Light" panose="020B0502040204020203" pitchFamily="34" charset="-122"/>
                </a:endParaRPr>
              </a:p>
            </p:txBody>
          </p:sp>
        </p:grpSp>
        <p:sp>
          <p:nvSpPr>
            <p:cNvPr id="17" name="AutoShape 15"/>
            <p:cNvSpPr/>
            <p:nvPr/>
          </p:nvSpPr>
          <p:spPr bwMode="auto">
            <a:xfrm>
              <a:off x="6733712" y="3698688"/>
              <a:ext cx="1607677" cy="1807028"/>
            </a:xfrm>
            <a:custGeom>
              <a:avLst/>
              <a:gdLst>
                <a:gd name="T0" fmla="*/ 595313 w 21600"/>
                <a:gd name="T1" fmla="*/ 669132 h 21600"/>
                <a:gd name="T2" fmla="*/ 595313 w 21600"/>
                <a:gd name="T3" fmla="*/ 669132 h 21600"/>
                <a:gd name="T4" fmla="*/ 595313 w 21600"/>
                <a:gd name="T5" fmla="*/ 669132 h 21600"/>
                <a:gd name="T6" fmla="*/ 595313 w 21600"/>
                <a:gd name="T7" fmla="*/ 66913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10823"/>
                  </a:moveTo>
                  <a:lnTo>
                    <a:pt x="12201" y="0"/>
                  </a:lnTo>
                  <a:lnTo>
                    <a:pt x="12201" y="3143"/>
                  </a:lnTo>
                  <a:lnTo>
                    <a:pt x="0" y="3143"/>
                  </a:lnTo>
                  <a:lnTo>
                    <a:pt x="0" y="18456"/>
                  </a:lnTo>
                  <a:lnTo>
                    <a:pt x="12201" y="18456"/>
                  </a:lnTo>
                  <a:lnTo>
                    <a:pt x="12201" y="21599"/>
                  </a:lnTo>
                  <a:lnTo>
                    <a:pt x="21599" y="10823"/>
                  </a:lnTo>
                  <a:close/>
                </a:path>
              </a:pathLst>
            </a:custGeom>
            <a:solidFill>
              <a:schemeClr val="accent1"/>
            </a:solidFill>
            <a:ln>
              <a:noFill/>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a:lnSpc>
                  <a:spcPct val="150000"/>
                </a:lnSpc>
              </a:pPr>
              <a:endParaRPr lang="zh-CN" altLang="en-US" sz="1200">
                <a:solidFill>
                  <a:schemeClr val="bg1"/>
                </a:solidFill>
                <a:latin typeface="微软雅黑 Light" panose="020B0502040204020203" pitchFamily="34" charset="-122"/>
                <a:ea typeface="微软雅黑 Light" panose="020B0502040204020203" pitchFamily="34" charset="-122"/>
              </a:endParaRPr>
            </a:p>
          </p:txBody>
        </p:sp>
        <p:sp>
          <p:nvSpPr>
            <p:cNvPr id="18" name="AutoShape 16"/>
            <p:cNvSpPr/>
            <p:nvPr/>
          </p:nvSpPr>
          <p:spPr bwMode="auto">
            <a:xfrm>
              <a:off x="6221399" y="4112397"/>
              <a:ext cx="1007478" cy="1031055"/>
            </a:xfrm>
            <a:custGeom>
              <a:avLst/>
              <a:gdLst>
                <a:gd name="T0" fmla="*/ 373063 w 19678"/>
                <a:gd name="T1" fmla="*/ 419084 h 19678"/>
                <a:gd name="T2" fmla="*/ 373063 w 19678"/>
                <a:gd name="T3" fmla="*/ 419084 h 19678"/>
                <a:gd name="T4" fmla="*/ 373063 w 19678"/>
                <a:gd name="T5" fmla="*/ 419084 h 19678"/>
                <a:gd name="T6" fmla="*/ 373063 w 19678"/>
                <a:gd name="T7" fmla="*/ 419084 h 196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8" h="19678">
                  <a:moveTo>
                    <a:pt x="16795" y="2882"/>
                  </a:moveTo>
                  <a:cubicBezTo>
                    <a:pt x="20638" y="6724"/>
                    <a:pt x="20638" y="12953"/>
                    <a:pt x="16795" y="16795"/>
                  </a:cubicBezTo>
                  <a:cubicBezTo>
                    <a:pt x="12953" y="20638"/>
                    <a:pt x="6724" y="20638"/>
                    <a:pt x="2882" y="16795"/>
                  </a:cubicBezTo>
                  <a:cubicBezTo>
                    <a:pt x="-961" y="12953"/>
                    <a:pt x="-961" y="6724"/>
                    <a:pt x="2882" y="2882"/>
                  </a:cubicBezTo>
                  <a:cubicBezTo>
                    <a:pt x="6724" y="-961"/>
                    <a:pt x="12953" y="-961"/>
                    <a:pt x="16795" y="2882"/>
                  </a:cubicBezTo>
                  <a:close/>
                </a:path>
              </a:pathLst>
            </a:custGeom>
            <a:solidFill>
              <a:schemeClr val="accent1"/>
            </a:solidFill>
            <a:ln>
              <a:solidFill>
                <a:schemeClr val="bg1"/>
              </a:solidFill>
            </a:ln>
            <a:effec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a:lnSpc>
                  <a:spcPct val="150000"/>
                </a:lnSpc>
              </a:pPr>
              <a:endParaRPr lang="zh-CN" altLang="en-US" sz="1200">
                <a:solidFill>
                  <a:schemeClr val="bg1"/>
                </a:solidFill>
                <a:latin typeface="微软雅黑 Light" panose="020B0502040204020203" pitchFamily="34" charset="-122"/>
                <a:ea typeface="微软雅黑 Light" panose="020B0502040204020203" pitchFamily="34" charset="-122"/>
              </a:endParaRPr>
            </a:p>
          </p:txBody>
        </p:sp>
        <p:sp>
          <p:nvSpPr>
            <p:cNvPr id="19" name="AutoShape 17"/>
            <p:cNvSpPr/>
            <p:nvPr/>
          </p:nvSpPr>
          <p:spPr bwMode="auto">
            <a:xfrm>
              <a:off x="6538647" y="4489665"/>
              <a:ext cx="360120" cy="300099"/>
            </a:xfrm>
            <a:custGeom>
              <a:avLst/>
              <a:gdLst>
                <a:gd name="T0" fmla="*/ 133350 w 21600"/>
                <a:gd name="T1" fmla="*/ 111125 h 21600"/>
                <a:gd name="T2" fmla="*/ 133350 w 21600"/>
                <a:gd name="T3" fmla="*/ 111125 h 21600"/>
                <a:gd name="T4" fmla="*/ 133350 w 21600"/>
                <a:gd name="T5" fmla="*/ 111125 h 21600"/>
                <a:gd name="T6" fmla="*/ 133350 w 21600"/>
                <a:gd name="T7" fmla="*/ 1111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263" y="0"/>
                  </a:moveTo>
                  <a:cubicBezTo>
                    <a:pt x="20631" y="0"/>
                    <a:pt x="20944" y="162"/>
                    <a:pt x="21206" y="479"/>
                  </a:cubicBezTo>
                  <a:cubicBezTo>
                    <a:pt x="21468" y="799"/>
                    <a:pt x="21600" y="1178"/>
                    <a:pt x="21600" y="1618"/>
                  </a:cubicBezTo>
                  <a:lnTo>
                    <a:pt x="21600" y="19981"/>
                  </a:lnTo>
                  <a:cubicBezTo>
                    <a:pt x="21600" y="20421"/>
                    <a:pt x="21468" y="20801"/>
                    <a:pt x="21206" y="21121"/>
                  </a:cubicBezTo>
                  <a:cubicBezTo>
                    <a:pt x="20944" y="21437"/>
                    <a:pt x="20631" y="21599"/>
                    <a:pt x="20263" y="21599"/>
                  </a:cubicBezTo>
                  <a:lnTo>
                    <a:pt x="1345" y="21599"/>
                  </a:lnTo>
                  <a:cubicBezTo>
                    <a:pt x="981" y="21599"/>
                    <a:pt x="662" y="21437"/>
                    <a:pt x="398" y="21121"/>
                  </a:cubicBezTo>
                  <a:cubicBezTo>
                    <a:pt x="131" y="20801"/>
                    <a:pt x="0" y="20421"/>
                    <a:pt x="0" y="19981"/>
                  </a:cubicBezTo>
                  <a:lnTo>
                    <a:pt x="0" y="1618"/>
                  </a:lnTo>
                  <a:cubicBezTo>
                    <a:pt x="0" y="1178"/>
                    <a:pt x="131" y="799"/>
                    <a:pt x="398" y="479"/>
                  </a:cubicBezTo>
                  <a:cubicBezTo>
                    <a:pt x="662" y="162"/>
                    <a:pt x="981" y="0"/>
                    <a:pt x="1345" y="0"/>
                  </a:cubicBezTo>
                  <a:lnTo>
                    <a:pt x="20263" y="0"/>
                  </a:lnTo>
                  <a:close/>
                  <a:moveTo>
                    <a:pt x="4052" y="2171"/>
                  </a:moveTo>
                  <a:cubicBezTo>
                    <a:pt x="4052" y="2021"/>
                    <a:pt x="4009" y="1892"/>
                    <a:pt x="3924" y="1783"/>
                  </a:cubicBezTo>
                  <a:cubicBezTo>
                    <a:pt x="3839" y="1677"/>
                    <a:pt x="3729" y="1621"/>
                    <a:pt x="3593" y="1621"/>
                  </a:cubicBezTo>
                  <a:lnTo>
                    <a:pt x="1801" y="1621"/>
                  </a:lnTo>
                  <a:cubicBezTo>
                    <a:pt x="1676" y="1621"/>
                    <a:pt x="1568" y="1674"/>
                    <a:pt x="1480" y="1777"/>
                  </a:cubicBezTo>
                  <a:cubicBezTo>
                    <a:pt x="1390" y="1880"/>
                    <a:pt x="1343" y="2012"/>
                    <a:pt x="1343" y="2171"/>
                  </a:cubicBezTo>
                  <a:lnTo>
                    <a:pt x="1343" y="4321"/>
                  </a:lnTo>
                  <a:cubicBezTo>
                    <a:pt x="1343" y="4470"/>
                    <a:pt x="1387" y="4603"/>
                    <a:pt x="1473" y="4708"/>
                  </a:cubicBezTo>
                  <a:cubicBezTo>
                    <a:pt x="1558" y="4817"/>
                    <a:pt x="1669" y="4867"/>
                    <a:pt x="1801" y="4867"/>
                  </a:cubicBezTo>
                  <a:lnTo>
                    <a:pt x="3593" y="4867"/>
                  </a:lnTo>
                  <a:cubicBezTo>
                    <a:pt x="3721" y="4867"/>
                    <a:pt x="3828" y="4820"/>
                    <a:pt x="3917" y="4717"/>
                  </a:cubicBezTo>
                  <a:cubicBezTo>
                    <a:pt x="4007" y="4614"/>
                    <a:pt x="4052" y="4482"/>
                    <a:pt x="4052" y="4321"/>
                  </a:cubicBezTo>
                  <a:lnTo>
                    <a:pt x="4052" y="2171"/>
                  </a:lnTo>
                  <a:close/>
                  <a:moveTo>
                    <a:pt x="4052" y="7202"/>
                  </a:moveTo>
                  <a:cubicBezTo>
                    <a:pt x="4052" y="7055"/>
                    <a:pt x="4009" y="6926"/>
                    <a:pt x="3924" y="6817"/>
                  </a:cubicBezTo>
                  <a:cubicBezTo>
                    <a:pt x="3839" y="6709"/>
                    <a:pt x="3729" y="6656"/>
                    <a:pt x="3593" y="6656"/>
                  </a:cubicBezTo>
                  <a:lnTo>
                    <a:pt x="1801" y="6656"/>
                  </a:lnTo>
                  <a:cubicBezTo>
                    <a:pt x="1676" y="6656"/>
                    <a:pt x="1568" y="6709"/>
                    <a:pt x="1480" y="6817"/>
                  </a:cubicBezTo>
                  <a:cubicBezTo>
                    <a:pt x="1390" y="6926"/>
                    <a:pt x="1343" y="7055"/>
                    <a:pt x="1343" y="7202"/>
                  </a:cubicBezTo>
                  <a:lnTo>
                    <a:pt x="1343" y="9370"/>
                  </a:lnTo>
                  <a:cubicBezTo>
                    <a:pt x="1343" y="9516"/>
                    <a:pt x="1387" y="9646"/>
                    <a:pt x="1473" y="9757"/>
                  </a:cubicBezTo>
                  <a:cubicBezTo>
                    <a:pt x="1558" y="9863"/>
                    <a:pt x="1669" y="9916"/>
                    <a:pt x="1801" y="9916"/>
                  </a:cubicBezTo>
                  <a:lnTo>
                    <a:pt x="3593" y="9916"/>
                  </a:lnTo>
                  <a:cubicBezTo>
                    <a:pt x="3721" y="9916"/>
                    <a:pt x="3828" y="9863"/>
                    <a:pt x="3917" y="9757"/>
                  </a:cubicBezTo>
                  <a:cubicBezTo>
                    <a:pt x="4007" y="9646"/>
                    <a:pt x="4052" y="9516"/>
                    <a:pt x="4052" y="9370"/>
                  </a:cubicBezTo>
                  <a:lnTo>
                    <a:pt x="4052" y="7202"/>
                  </a:lnTo>
                  <a:close/>
                  <a:moveTo>
                    <a:pt x="4052" y="12233"/>
                  </a:moveTo>
                  <a:cubicBezTo>
                    <a:pt x="4052" y="12083"/>
                    <a:pt x="4009" y="11957"/>
                    <a:pt x="3924" y="11846"/>
                  </a:cubicBezTo>
                  <a:cubicBezTo>
                    <a:pt x="3839" y="11740"/>
                    <a:pt x="3729" y="11686"/>
                    <a:pt x="3593" y="11686"/>
                  </a:cubicBezTo>
                  <a:lnTo>
                    <a:pt x="1801" y="11686"/>
                  </a:lnTo>
                  <a:cubicBezTo>
                    <a:pt x="1676" y="11686"/>
                    <a:pt x="1568" y="11740"/>
                    <a:pt x="1480" y="11846"/>
                  </a:cubicBezTo>
                  <a:cubicBezTo>
                    <a:pt x="1390" y="11957"/>
                    <a:pt x="1343" y="12083"/>
                    <a:pt x="1343" y="12233"/>
                  </a:cubicBezTo>
                  <a:lnTo>
                    <a:pt x="1343" y="14401"/>
                  </a:lnTo>
                  <a:cubicBezTo>
                    <a:pt x="1343" y="14548"/>
                    <a:pt x="1387" y="14677"/>
                    <a:pt x="1473" y="14786"/>
                  </a:cubicBezTo>
                  <a:cubicBezTo>
                    <a:pt x="1558" y="14894"/>
                    <a:pt x="1669" y="14947"/>
                    <a:pt x="1801" y="14947"/>
                  </a:cubicBezTo>
                  <a:lnTo>
                    <a:pt x="3593" y="14947"/>
                  </a:lnTo>
                  <a:cubicBezTo>
                    <a:pt x="3721" y="14947"/>
                    <a:pt x="3828" y="14894"/>
                    <a:pt x="3917" y="14786"/>
                  </a:cubicBezTo>
                  <a:cubicBezTo>
                    <a:pt x="4007" y="14677"/>
                    <a:pt x="4052" y="14548"/>
                    <a:pt x="4052" y="14401"/>
                  </a:cubicBezTo>
                  <a:lnTo>
                    <a:pt x="4052" y="12233"/>
                  </a:lnTo>
                  <a:close/>
                  <a:moveTo>
                    <a:pt x="4052" y="17284"/>
                  </a:moveTo>
                  <a:cubicBezTo>
                    <a:pt x="4052" y="17136"/>
                    <a:pt x="4009" y="17005"/>
                    <a:pt x="3924" y="16897"/>
                  </a:cubicBezTo>
                  <a:cubicBezTo>
                    <a:pt x="3839" y="16791"/>
                    <a:pt x="3729" y="16736"/>
                    <a:pt x="3593" y="16736"/>
                  </a:cubicBezTo>
                  <a:lnTo>
                    <a:pt x="1801" y="16736"/>
                  </a:lnTo>
                  <a:cubicBezTo>
                    <a:pt x="1676" y="16736"/>
                    <a:pt x="1568" y="16788"/>
                    <a:pt x="1480" y="16891"/>
                  </a:cubicBezTo>
                  <a:cubicBezTo>
                    <a:pt x="1390" y="16995"/>
                    <a:pt x="1343" y="17124"/>
                    <a:pt x="1343" y="17284"/>
                  </a:cubicBezTo>
                  <a:lnTo>
                    <a:pt x="1343" y="19434"/>
                  </a:lnTo>
                  <a:cubicBezTo>
                    <a:pt x="1343" y="19584"/>
                    <a:pt x="1387" y="19714"/>
                    <a:pt x="1473" y="19822"/>
                  </a:cubicBezTo>
                  <a:cubicBezTo>
                    <a:pt x="1558" y="19929"/>
                    <a:pt x="1669" y="19984"/>
                    <a:pt x="1801" y="19984"/>
                  </a:cubicBezTo>
                  <a:lnTo>
                    <a:pt x="3593" y="19984"/>
                  </a:lnTo>
                  <a:cubicBezTo>
                    <a:pt x="3721" y="19984"/>
                    <a:pt x="3828" y="19932"/>
                    <a:pt x="3917" y="19828"/>
                  </a:cubicBezTo>
                  <a:cubicBezTo>
                    <a:pt x="4007" y="19726"/>
                    <a:pt x="4052" y="19596"/>
                    <a:pt x="4052" y="19434"/>
                  </a:cubicBezTo>
                  <a:lnTo>
                    <a:pt x="4052" y="17284"/>
                  </a:lnTo>
                  <a:close/>
                  <a:moveTo>
                    <a:pt x="16194" y="2171"/>
                  </a:moveTo>
                  <a:cubicBezTo>
                    <a:pt x="16194" y="2021"/>
                    <a:pt x="16150" y="1892"/>
                    <a:pt x="16065" y="1783"/>
                  </a:cubicBezTo>
                  <a:cubicBezTo>
                    <a:pt x="15979" y="1677"/>
                    <a:pt x="15871" y="1621"/>
                    <a:pt x="15737" y="1621"/>
                  </a:cubicBezTo>
                  <a:lnTo>
                    <a:pt x="5858" y="1621"/>
                  </a:lnTo>
                  <a:cubicBezTo>
                    <a:pt x="5730" y="1621"/>
                    <a:pt x="5623" y="1674"/>
                    <a:pt x="5535" y="1777"/>
                  </a:cubicBezTo>
                  <a:cubicBezTo>
                    <a:pt x="5445" y="1880"/>
                    <a:pt x="5400" y="2012"/>
                    <a:pt x="5400" y="2171"/>
                  </a:cubicBezTo>
                  <a:lnTo>
                    <a:pt x="5400" y="9370"/>
                  </a:lnTo>
                  <a:cubicBezTo>
                    <a:pt x="5400" y="9516"/>
                    <a:pt x="5442" y="9646"/>
                    <a:pt x="5528" y="9757"/>
                  </a:cubicBezTo>
                  <a:cubicBezTo>
                    <a:pt x="5616" y="9863"/>
                    <a:pt x="5724" y="9916"/>
                    <a:pt x="5858" y="9916"/>
                  </a:cubicBezTo>
                  <a:lnTo>
                    <a:pt x="15737" y="9916"/>
                  </a:lnTo>
                  <a:cubicBezTo>
                    <a:pt x="15862" y="9916"/>
                    <a:pt x="15969" y="9863"/>
                    <a:pt x="16060" y="9757"/>
                  </a:cubicBezTo>
                  <a:cubicBezTo>
                    <a:pt x="16148" y="9646"/>
                    <a:pt x="16194" y="9516"/>
                    <a:pt x="16194" y="9370"/>
                  </a:cubicBezTo>
                  <a:lnTo>
                    <a:pt x="16194" y="2171"/>
                  </a:lnTo>
                  <a:close/>
                  <a:moveTo>
                    <a:pt x="16194" y="12233"/>
                  </a:moveTo>
                  <a:cubicBezTo>
                    <a:pt x="16194" y="12083"/>
                    <a:pt x="16150" y="11957"/>
                    <a:pt x="16065" y="11846"/>
                  </a:cubicBezTo>
                  <a:cubicBezTo>
                    <a:pt x="15979" y="11740"/>
                    <a:pt x="15871" y="11686"/>
                    <a:pt x="15737" y="11686"/>
                  </a:cubicBezTo>
                  <a:lnTo>
                    <a:pt x="5858" y="11686"/>
                  </a:lnTo>
                  <a:cubicBezTo>
                    <a:pt x="5730" y="11686"/>
                    <a:pt x="5623" y="11740"/>
                    <a:pt x="5535" y="11846"/>
                  </a:cubicBezTo>
                  <a:cubicBezTo>
                    <a:pt x="5445" y="11957"/>
                    <a:pt x="5400" y="12083"/>
                    <a:pt x="5400" y="12233"/>
                  </a:cubicBezTo>
                  <a:lnTo>
                    <a:pt x="5400" y="19431"/>
                  </a:lnTo>
                  <a:cubicBezTo>
                    <a:pt x="5400" y="19581"/>
                    <a:pt x="5442" y="19711"/>
                    <a:pt x="5528" y="19819"/>
                  </a:cubicBezTo>
                  <a:cubicBezTo>
                    <a:pt x="5616" y="19926"/>
                    <a:pt x="5724" y="19981"/>
                    <a:pt x="5858" y="19981"/>
                  </a:cubicBezTo>
                  <a:lnTo>
                    <a:pt x="15737" y="19981"/>
                  </a:lnTo>
                  <a:cubicBezTo>
                    <a:pt x="15862" y="19981"/>
                    <a:pt x="15969" y="19929"/>
                    <a:pt x="16060" y="19825"/>
                  </a:cubicBezTo>
                  <a:cubicBezTo>
                    <a:pt x="16148" y="19723"/>
                    <a:pt x="16194" y="19593"/>
                    <a:pt x="16194" y="19431"/>
                  </a:cubicBezTo>
                  <a:lnTo>
                    <a:pt x="16194" y="12233"/>
                  </a:lnTo>
                  <a:close/>
                  <a:moveTo>
                    <a:pt x="20263" y="2171"/>
                  </a:moveTo>
                  <a:cubicBezTo>
                    <a:pt x="20263" y="2021"/>
                    <a:pt x="20217" y="1892"/>
                    <a:pt x="20129" y="1783"/>
                  </a:cubicBezTo>
                  <a:cubicBezTo>
                    <a:pt x="20038" y="1677"/>
                    <a:pt x="19930" y="1621"/>
                    <a:pt x="19806" y="1621"/>
                  </a:cubicBezTo>
                  <a:lnTo>
                    <a:pt x="18001" y="1621"/>
                  </a:lnTo>
                  <a:cubicBezTo>
                    <a:pt x="17876" y="1621"/>
                    <a:pt x="17769" y="1674"/>
                    <a:pt x="17678" y="1777"/>
                  </a:cubicBezTo>
                  <a:cubicBezTo>
                    <a:pt x="17590" y="1880"/>
                    <a:pt x="17546" y="2012"/>
                    <a:pt x="17546" y="2171"/>
                  </a:cubicBezTo>
                  <a:lnTo>
                    <a:pt x="17546" y="4321"/>
                  </a:lnTo>
                  <a:cubicBezTo>
                    <a:pt x="17546" y="4470"/>
                    <a:pt x="17590" y="4603"/>
                    <a:pt x="17678" y="4708"/>
                  </a:cubicBezTo>
                  <a:cubicBezTo>
                    <a:pt x="17769" y="4817"/>
                    <a:pt x="17876" y="4867"/>
                    <a:pt x="18001" y="4867"/>
                  </a:cubicBezTo>
                  <a:lnTo>
                    <a:pt x="19806" y="4867"/>
                  </a:lnTo>
                  <a:cubicBezTo>
                    <a:pt x="19930" y="4867"/>
                    <a:pt x="20038" y="4820"/>
                    <a:pt x="20129" y="4717"/>
                  </a:cubicBezTo>
                  <a:cubicBezTo>
                    <a:pt x="20217" y="4614"/>
                    <a:pt x="20263" y="4482"/>
                    <a:pt x="20263" y="4321"/>
                  </a:cubicBezTo>
                  <a:lnTo>
                    <a:pt x="20263" y="2171"/>
                  </a:lnTo>
                  <a:close/>
                  <a:moveTo>
                    <a:pt x="20263" y="7202"/>
                  </a:moveTo>
                  <a:cubicBezTo>
                    <a:pt x="20263" y="7055"/>
                    <a:pt x="20217" y="6926"/>
                    <a:pt x="20129" y="6817"/>
                  </a:cubicBezTo>
                  <a:cubicBezTo>
                    <a:pt x="20038" y="6709"/>
                    <a:pt x="19930" y="6656"/>
                    <a:pt x="19806" y="6656"/>
                  </a:cubicBezTo>
                  <a:lnTo>
                    <a:pt x="18001" y="6656"/>
                  </a:lnTo>
                  <a:cubicBezTo>
                    <a:pt x="17876" y="6656"/>
                    <a:pt x="17769" y="6709"/>
                    <a:pt x="17678" y="6817"/>
                  </a:cubicBezTo>
                  <a:cubicBezTo>
                    <a:pt x="17590" y="6926"/>
                    <a:pt x="17546" y="7055"/>
                    <a:pt x="17546" y="7202"/>
                  </a:cubicBezTo>
                  <a:lnTo>
                    <a:pt x="17546" y="9370"/>
                  </a:lnTo>
                  <a:cubicBezTo>
                    <a:pt x="17546" y="9516"/>
                    <a:pt x="17590" y="9646"/>
                    <a:pt x="17678" y="9757"/>
                  </a:cubicBezTo>
                  <a:cubicBezTo>
                    <a:pt x="17769" y="9863"/>
                    <a:pt x="17876" y="9916"/>
                    <a:pt x="18001" y="9916"/>
                  </a:cubicBezTo>
                  <a:lnTo>
                    <a:pt x="19806" y="9916"/>
                  </a:lnTo>
                  <a:cubicBezTo>
                    <a:pt x="19930" y="9916"/>
                    <a:pt x="20038" y="9863"/>
                    <a:pt x="20129" y="9757"/>
                  </a:cubicBezTo>
                  <a:cubicBezTo>
                    <a:pt x="20217" y="9646"/>
                    <a:pt x="20263" y="9516"/>
                    <a:pt x="20263" y="9370"/>
                  </a:cubicBezTo>
                  <a:lnTo>
                    <a:pt x="20263" y="7202"/>
                  </a:lnTo>
                  <a:close/>
                  <a:moveTo>
                    <a:pt x="20263" y="12233"/>
                  </a:moveTo>
                  <a:cubicBezTo>
                    <a:pt x="20263" y="12083"/>
                    <a:pt x="20217" y="11957"/>
                    <a:pt x="20129" y="11846"/>
                  </a:cubicBezTo>
                  <a:cubicBezTo>
                    <a:pt x="20038" y="11740"/>
                    <a:pt x="19930" y="11686"/>
                    <a:pt x="19806" y="11686"/>
                  </a:cubicBezTo>
                  <a:lnTo>
                    <a:pt x="18001" y="11686"/>
                  </a:lnTo>
                  <a:cubicBezTo>
                    <a:pt x="17876" y="11686"/>
                    <a:pt x="17769" y="11740"/>
                    <a:pt x="17678" y="11846"/>
                  </a:cubicBezTo>
                  <a:cubicBezTo>
                    <a:pt x="17590" y="11957"/>
                    <a:pt x="17546" y="12083"/>
                    <a:pt x="17546" y="12233"/>
                  </a:cubicBezTo>
                  <a:lnTo>
                    <a:pt x="17546" y="14401"/>
                  </a:lnTo>
                  <a:cubicBezTo>
                    <a:pt x="17546" y="14548"/>
                    <a:pt x="17590" y="14677"/>
                    <a:pt x="17678" y="14786"/>
                  </a:cubicBezTo>
                  <a:cubicBezTo>
                    <a:pt x="17769" y="14894"/>
                    <a:pt x="17876" y="14947"/>
                    <a:pt x="18001" y="14947"/>
                  </a:cubicBezTo>
                  <a:lnTo>
                    <a:pt x="19806" y="14947"/>
                  </a:lnTo>
                  <a:cubicBezTo>
                    <a:pt x="19930" y="14947"/>
                    <a:pt x="20038" y="14894"/>
                    <a:pt x="20129" y="14786"/>
                  </a:cubicBezTo>
                  <a:cubicBezTo>
                    <a:pt x="20217" y="14677"/>
                    <a:pt x="20263" y="14548"/>
                    <a:pt x="20263" y="14401"/>
                  </a:cubicBezTo>
                  <a:lnTo>
                    <a:pt x="20263" y="12233"/>
                  </a:lnTo>
                  <a:close/>
                  <a:moveTo>
                    <a:pt x="20263" y="17284"/>
                  </a:moveTo>
                  <a:cubicBezTo>
                    <a:pt x="20263" y="17136"/>
                    <a:pt x="20217" y="17005"/>
                    <a:pt x="20129" y="16897"/>
                  </a:cubicBezTo>
                  <a:cubicBezTo>
                    <a:pt x="20038" y="16791"/>
                    <a:pt x="19930" y="16736"/>
                    <a:pt x="19806" y="16736"/>
                  </a:cubicBezTo>
                  <a:lnTo>
                    <a:pt x="18001" y="16736"/>
                  </a:lnTo>
                  <a:cubicBezTo>
                    <a:pt x="17876" y="16736"/>
                    <a:pt x="17769" y="16788"/>
                    <a:pt x="17678" y="16891"/>
                  </a:cubicBezTo>
                  <a:cubicBezTo>
                    <a:pt x="17590" y="16995"/>
                    <a:pt x="17546" y="17124"/>
                    <a:pt x="17546" y="17284"/>
                  </a:cubicBezTo>
                  <a:lnTo>
                    <a:pt x="17546" y="19434"/>
                  </a:lnTo>
                  <a:cubicBezTo>
                    <a:pt x="17546" y="19584"/>
                    <a:pt x="17590" y="19714"/>
                    <a:pt x="17678" y="19822"/>
                  </a:cubicBezTo>
                  <a:cubicBezTo>
                    <a:pt x="17769" y="19929"/>
                    <a:pt x="17876" y="19984"/>
                    <a:pt x="18001" y="19984"/>
                  </a:cubicBezTo>
                  <a:lnTo>
                    <a:pt x="19806" y="19984"/>
                  </a:lnTo>
                  <a:cubicBezTo>
                    <a:pt x="19930" y="19984"/>
                    <a:pt x="20038" y="19932"/>
                    <a:pt x="20129" y="19828"/>
                  </a:cubicBezTo>
                  <a:cubicBezTo>
                    <a:pt x="20217" y="19726"/>
                    <a:pt x="20263" y="19596"/>
                    <a:pt x="20263" y="19434"/>
                  </a:cubicBezTo>
                  <a:lnTo>
                    <a:pt x="20263" y="17284"/>
                  </a:ln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a:lnSpc>
                  <a:spcPct val="150000"/>
                </a:lnSpc>
              </a:pPr>
              <a:endParaRPr lang="zh-CN" altLang="en-US" sz="1200">
                <a:solidFill>
                  <a:schemeClr val="bg1"/>
                </a:solidFill>
                <a:latin typeface="微软雅黑 Light" panose="020B0502040204020203" pitchFamily="34" charset="-122"/>
                <a:ea typeface="微软雅黑 Light" panose="020B0502040204020203" pitchFamily="34" charset="-122"/>
              </a:endParaRPr>
            </a:p>
          </p:txBody>
        </p:sp>
        <p:sp>
          <p:nvSpPr>
            <p:cNvPr id="20" name="AutoShape 19"/>
            <p:cNvSpPr/>
            <p:nvPr/>
          </p:nvSpPr>
          <p:spPr bwMode="auto">
            <a:xfrm>
              <a:off x="8872994" y="4463942"/>
              <a:ext cx="360120" cy="300099"/>
            </a:xfrm>
            <a:custGeom>
              <a:avLst/>
              <a:gdLst>
                <a:gd name="T0" fmla="*/ 133350 w 21600"/>
                <a:gd name="T1" fmla="*/ 111120 h 21579"/>
                <a:gd name="T2" fmla="*/ 133350 w 21600"/>
                <a:gd name="T3" fmla="*/ 111120 h 21579"/>
                <a:gd name="T4" fmla="*/ 133350 w 21600"/>
                <a:gd name="T5" fmla="*/ 111120 h 21579"/>
                <a:gd name="T6" fmla="*/ 133350 w 21600"/>
                <a:gd name="T7" fmla="*/ 111120 h 215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79">
                  <a:moveTo>
                    <a:pt x="21600" y="9391"/>
                  </a:moveTo>
                  <a:cubicBezTo>
                    <a:pt x="21600" y="9887"/>
                    <a:pt x="21473" y="10321"/>
                    <a:pt x="21218" y="10697"/>
                  </a:cubicBezTo>
                  <a:cubicBezTo>
                    <a:pt x="20963"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6"/>
                    <a:pt x="14980" y="15757"/>
                    <a:pt x="14116" y="15255"/>
                  </a:cubicBezTo>
                  <a:cubicBezTo>
                    <a:pt x="13254" y="14756"/>
                    <a:pt x="12363" y="14325"/>
                    <a:pt x="11450" y="13969"/>
                  </a:cubicBezTo>
                  <a:cubicBezTo>
                    <a:pt x="10537" y="13614"/>
                    <a:pt x="9648" y="13380"/>
                    <a:pt x="8789" y="13268"/>
                  </a:cubicBezTo>
                  <a:cubicBezTo>
                    <a:pt x="8453" y="13379"/>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7" y="19469"/>
                  </a:cubicBezTo>
                  <a:cubicBezTo>
                    <a:pt x="8737" y="19744"/>
                    <a:pt x="8997" y="20021"/>
                    <a:pt x="9270" y="20291"/>
                  </a:cubicBezTo>
                  <a:cubicBezTo>
                    <a:pt x="9114" y="20696"/>
                    <a:pt x="8843" y="21001"/>
                    <a:pt x="8456" y="21213"/>
                  </a:cubicBezTo>
                  <a:cubicBezTo>
                    <a:pt x="8069" y="21424"/>
                    <a:pt x="7655" y="21541"/>
                    <a:pt x="7212" y="21571"/>
                  </a:cubicBezTo>
                  <a:cubicBezTo>
                    <a:pt x="6772" y="21599"/>
                    <a:pt x="6341" y="21549"/>
                    <a:pt x="5917" y="21424"/>
                  </a:cubicBezTo>
                  <a:cubicBezTo>
                    <a:pt x="5496" y="21295"/>
                    <a:pt x="5163" y="21092"/>
                    <a:pt x="4923" y="20811"/>
                  </a:cubicBezTo>
                  <a:cubicBezTo>
                    <a:pt x="4781" y="20241"/>
                    <a:pt x="4624" y="19657"/>
                    <a:pt x="4453" y="19056"/>
                  </a:cubicBezTo>
                  <a:cubicBezTo>
                    <a:pt x="4281" y="18454"/>
                    <a:pt x="4140" y="17843"/>
                    <a:pt x="4032" y="17224"/>
                  </a:cubicBezTo>
                  <a:cubicBezTo>
                    <a:pt x="3922" y="16599"/>
                    <a:pt x="3868" y="15953"/>
                    <a:pt x="3868" y="15281"/>
                  </a:cubicBezTo>
                  <a:cubicBezTo>
                    <a:pt x="3868" y="14615"/>
                    <a:pt x="3961" y="13905"/>
                    <a:pt x="4150" y="13154"/>
                  </a:cubicBezTo>
                  <a:lnTo>
                    <a:pt x="1803" y="13154"/>
                  </a:lnTo>
                  <a:cubicBezTo>
                    <a:pt x="1311" y="13154"/>
                    <a:pt x="888" y="12945"/>
                    <a:pt x="533" y="12523"/>
                  </a:cubicBezTo>
                  <a:cubicBezTo>
                    <a:pt x="175" y="12100"/>
                    <a:pt x="0" y="11592"/>
                    <a:pt x="0" y="10991"/>
                  </a:cubicBezTo>
                  <a:lnTo>
                    <a:pt x="0" y="7774"/>
                  </a:lnTo>
                  <a:cubicBezTo>
                    <a:pt x="0" y="7184"/>
                    <a:pt x="175" y="6677"/>
                    <a:pt x="525" y="6245"/>
                  </a:cubicBezTo>
                  <a:cubicBezTo>
                    <a:pt x="878" y="5820"/>
                    <a:pt x="1304" y="5605"/>
                    <a:pt x="1803" y="5605"/>
                  </a:cubicBezTo>
                  <a:lnTo>
                    <a:pt x="7653" y="5605"/>
                  </a:lnTo>
                  <a:cubicBezTo>
                    <a:pt x="8550" y="5605"/>
                    <a:pt x="9509" y="5450"/>
                    <a:pt x="10525" y="5136"/>
                  </a:cubicBezTo>
                  <a:cubicBezTo>
                    <a:pt x="11541" y="4822"/>
                    <a:pt x="12537" y="4399"/>
                    <a:pt x="13511" y="3874"/>
                  </a:cubicBezTo>
                  <a:cubicBezTo>
                    <a:pt x="14488" y="3343"/>
                    <a:pt x="15409" y="2744"/>
                    <a:pt x="16273" y="2072"/>
                  </a:cubicBezTo>
                  <a:cubicBezTo>
                    <a:pt x="17134"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a:lnSpc>
                  <a:spcPct val="150000"/>
                </a:lnSpc>
              </a:pPr>
              <a:endParaRPr lang="zh-CN" altLang="en-US" sz="1200">
                <a:solidFill>
                  <a:schemeClr val="bg1"/>
                </a:solidFill>
                <a:latin typeface="微软雅黑 Light" panose="020B0502040204020203" pitchFamily="34" charset="-122"/>
                <a:ea typeface="微软雅黑 Light" panose="020B0502040204020203" pitchFamily="34" charset="-122"/>
              </a:endParaRPr>
            </a:p>
          </p:txBody>
        </p:sp>
        <p:sp>
          <p:nvSpPr>
            <p:cNvPr id="21" name="Content Placeholder 2"/>
            <p:cNvSpPr txBox="1"/>
            <p:nvPr/>
          </p:nvSpPr>
          <p:spPr>
            <a:xfrm>
              <a:off x="2264826" y="4449115"/>
              <a:ext cx="1469967" cy="25519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9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1100" dirty="0">
                  <a:solidFill>
                    <a:schemeClr val="bg1"/>
                  </a:solidFill>
                  <a:latin typeface="微软雅黑 Light" panose="020B0502040204020203" pitchFamily="34" charset="-122"/>
                  <a:ea typeface="微软雅黑 Light" panose="020B0502040204020203" pitchFamily="34" charset="-122"/>
                </a:rPr>
                <a:t>搭建模型</a:t>
              </a:r>
              <a:endParaRPr lang="zh-CN" altLang="en-US" sz="1100" dirty="0">
                <a:solidFill>
                  <a:schemeClr val="bg1"/>
                </a:solidFill>
                <a:latin typeface="微软雅黑 Light" panose="020B0502040204020203" pitchFamily="34" charset="-122"/>
                <a:ea typeface="微软雅黑 Light" panose="020B0502040204020203" pitchFamily="34" charset="-122"/>
              </a:endParaRPr>
            </a:p>
          </p:txBody>
        </p:sp>
        <p:sp>
          <p:nvSpPr>
            <p:cNvPr id="22" name="Content Placeholder 2"/>
            <p:cNvSpPr txBox="1"/>
            <p:nvPr/>
          </p:nvSpPr>
          <p:spPr>
            <a:xfrm>
              <a:off x="4788134" y="4449115"/>
              <a:ext cx="1469967" cy="25519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9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1100" dirty="0">
                  <a:solidFill>
                    <a:schemeClr val="bg1"/>
                  </a:solidFill>
                  <a:latin typeface="微软雅黑 Light" panose="020B0502040204020203" pitchFamily="34" charset="-122"/>
                  <a:ea typeface="微软雅黑 Light" panose="020B0502040204020203" pitchFamily="34" charset="-122"/>
                </a:rPr>
                <a:t>模型训练</a:t>
              </a:r>
              <a:endParaRPr lang="zh-CN" altLang="en-US" sz="1100" dirty="0">
                <a:solidFill>
                  <a:schemeClr val="bg1"/>
                </a:solidFill>
                <a:latin typeface="微软雅黑 Light" panose="020B0502040204020203" pitchFamily="34" charset="-122"/>
                <a:ea typeface="微软雅黑 Light" panose="020B0502040204020203" pitchFamily="34" charset="-122"/>
              </a:endParaRPr>
            </a:p>
          </p:txBody>
        </p:sp>
        <p:sp>
          <p:nvSpPr>
            <p:cNvPr id="23" name="Content Placeholder 2"/>
            <p:cNvSpPr txBox="1"/>
            <p:nvPr/>
          </p:nvSpPr>
          <p:spPr>
            <a:xfrm>
              <a:off x="7054697" y="4449115"/>
              <a:ext cx="1469967" cy="25519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9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1100" dirty="0">
                  <a:solidFill>
                    <a:schemeClr val="bg1"/>
                  </a:solidFill>
                  <a:latin typeface="微软雅黑 Light" panose="020B0502040204020203" pitchFamily="34" charset="-122"/>
                  <a:ea typeface="微软雅黑 Light" panose="020B0502040204020203" pitchFamily="34" charset="-122"/>
                </a:rPr>
                <a:t>预测测试集</a:t>
              </a:r>
              <a:endParaRPr lang="zh-CN" altLang="en-US" sz="1100" dirty="0">
                <a:solidFill>
                  <a:schemeClr val="bg1"/>
                </a:solidFill>
                <a:latin typeface="微软雅黑 Light" panose="020B0502040204020203" pitchFamily="34" charset="-122"/>
                <a:ea typeface="微软雅黑 Light" panose="020B0502040204020203" pitchFamily="34" charset="-122"/>
              </a:endParaRPr>
            </a:p>
          </p:txBody>
        </p:sp>
        <p:sp>
          <p:nvSpPr>
            <p:cNvPr id="24" name="Content Placeholder 2"/>
            <p:cNvSpPr txBox="1"/>
            <p:nvPr/>
          </p:nvSpPr>
          <p:spPr>
            <a:xfrm>
              <a:off x="9392891" y="4449115"/>
              <a:ext cx="1469967" cy="25519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9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lgn="ctr">
                <a:lnSpc>
                  <a:spcPct val="150000"/>
                </a:lnSpc>
                <a:buNone/>
              </a:pPr>
              <a:r>
                <a:rPr lang="zh-CN" altLang="en-US" sz="1100" dirty="0">
                  <a:solidFill>
                    <a:schemeClr val="bg1"/>
                  </a:solidFill>
                  <a:latin typeface="微软雅黑 Light" panose="020B0502040204020203" pitchFamily="34" charset="-122"/>
                  <a:ea typeface="微软雅黑 Light" panose="020B0502040204020203" pitchFamily="34" charset="-122"/>
                </a:rPr>
                <a:t>输出结果评价</a:t>
              </a:r>
              <a:endParaRPr lang="zh-CN" altLang="en-US" sz="1100" dirty="0">
                <a:solidFill>
                  <a:schemeClr val="bg1"/>
                </a:solidFill>
                <a:latin typeface="微软雅黑 Light" panose="020B0502040204020203" pitchFamily="34" charset="-122"/>
                <a:ea typeface="微软雅黑 Light" panose="020B0502040204020203" pitchFamily="34" charset="-122"/>
              </a:endParaRPr>
            </a:p>
          </p:txBody>
        </p:sp>
        <p:sp>
          <p:nvSpPr>
            <p:cNvPr id="25" name="文本框 24"/>
            <p:cNvSpPr txBox="1"/>
            <p:nvPr/>
          </p:nvSpPr>
          <p:spPr>
            <a:xfrm>
              <a:off x="1619835" y="2959487"/>
              <a:ext cx="8951147" cy="323885"/>
            </a:xfrm>
            <a:prstGeom prst="rect">
              <a:avLst/>
            </a:prstGeom>
            <a:noFill/>
          </p:spPr>
          <p:txBody>
            <a:bodyPr wrap="square" rtlCol="0">
              <a:spAutoFit/>
            </a:bodyPr>
            <a:lstStyle/>
            <a:p>
              <a:pPr algn="ctr">
                <a:lnSpc>
                  <a:spcPct val="150000"/>
                </a:lnSpc>
              </a:pPr>
              <a:r>
                <a:rPr lang="zh-CN" altLang="en-US" sz="1000" dirty="0">
                  <a:solidFill>
                    <a:schemeClr val="tx1">
                      <a:lumMod val="75000"/>
                      <a:lumOff val="25000"/>
                    </a:schemeClr>
                  </a:solidFill>
                  <a:latin typeface="微软雅黑 Light" panose="020B0502040204020203" pitchFamily="34" charset="-122"/>
                  <a:ea typeface="微软雅黑 Light" panose="020B0502040204020203" pitchFamily="34" charset="-122"/>
                </a:rPr>
                <a:t>卷积神经网络模型的</a:t>
              </a:r>
              <a:r>
                <a:rPr lang="zh-CN" altLang="en-US" sz="1000" dirty="0">
                  <a:solidFill>
                    <a:schemeClr val="tx1">
                      <a:lumMod val="75000"/>
                      <a:lumOff val="25000"/>
                    </a:schemeClr>
                  </a:solidFill>
                  <a:latin typeface="微软雅黑 Light" panose="020B0502040204020203" pitchFamily="34" charset="-122"/>
                  <a:ea typeface="微软雅黑 Light" panose="020B0502040204020203" pitchFamily="34" charset="-122"/>
                  <a:sym typeface="+mn-ea"/>
                </a:rPr>
                <a:t>建立搭建和使用</a:t>
              </a:r>
              <a:endParaRPr lang="zh-CN" altLang="en-US" sz="1000" dirty="0">
                <a:solidFill>
                  <a:schemeClr val="tx1">
                    <a:lumMod val="75000"/>
                    <a:lumOff val="25000"/>
                  </a:schemeClr>
                </a:solidFill>
                <a:latin typeface="微软雅黑 Light" panose="020B0502040204020203" pitchFamily="34" charset="-122"/>
                <a:ea typeface="微软雅黑 Light" panose="020B0502040204020203" pitchFamily="34" charset="-122"/>
                <a:sym typeface="+mn-ea"/>
              </a:endParaRPr>
            </a:p>
          </p:txBody>
        </p:sp>
        <p:sp>
          <p:nvSpPr>
            <p:cNvPr id="27" name="AutoShape 19"/>
            <p:cNvSpPr/>
            <p:nvPr/>
          </p:nvSpPr>
          <p:spPr bwMode="auto">
            <a:xfrm>
              <a:off x="4210882" y="4463942"/>
              <a:ext cx="360120" cy="300099"/>
            </a:xfrm>
            <a:custGeom>
              <a:avLst/>
              <a:gdLst>
                <a:gd name="T0" fmla="*/ 133350 w 21600"/>
                <a:gd name="T1" fmla="*/ 111120 h 21579"/>
                <a:gd name="T2" fmla="*/ 133350 w 21600"/>
                <a:gd name="T3" fmla="*/ 111120 h 21579"/>
                <a:gd name="T4" fmla="*/ 133350 w 21600"/>
                <a:gd name="T5" fmla="*/ 111120 h 21579"/>
                <a:gd name="T6" fmla="*/ 133350 w 21600"/>
                <a:gd name="T7" fmla="*/ 111120 h 215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79">
                  <a:moveTo>
                    <a:pt x="21600" y="9391"/>
                  </a:moveTo>
                  <a:cubicBezTo>
                    <a:pt x="21600" y="9887"/>
                    <a:pt x="21473" y="10321"/>
                    <a:pt x="21218" y="10697"/>
                  </a:cubicBezTo>
                  <a:cubicBezTo>
                    <a:pt x="20963"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6"/>
                    <a:pt x="14980" y="15757"/>
                    <a:pt x="14116" y="15255"/>
                  </a:cubicBezTo>
                  <a:cubicBezTo>
                    <a:pt x="13254" y="14756"/>
                    <a:pt x="12363" y="14325"/>
                    <a:pt x="11450" y="13969"/>
                  </a:cubicBezTo>
                  <a:cubicBezTo>
                    <a:pt x="10537" y="13614"/>
                    <a:pt x="9648" y="13380"/>
                    <a:pt x="8789" y="13268"/>
                  </a:cubicBezTo>
                  <a:cubicBezTo>
                    <a:pt x="8453" y="13379"/>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7" y="19469"/>
                  </a:cubicBezTo>
                  <a:cubicBezTo>
                    <a:pt x="8737" y="19744"/>
                    <a:pt x="8997" y="20021"/>
                    <a:pt x="9270" y="20291"/>
                  </a:cubicBezTo>
                  <a:cubicBezTo>
                    <a:pt x="9114" y="20696"/>
                    <a:pt x="8843" y="21001"/>
                    <a:pt x="8456" y="21213"/>
                  </a:cubicBezTo>
                  <a:cubicBezTo>
                    <a:pt x="8069" y="21424"/>
                    <a:pt x="7655" y="21541"/>
                    <a:pt x="7212" y="21571"/>
                  </a:cubicBezTo>
                  <a:cubicBezTo>
                    <a:pt x="6772" y="21599"/>
                    <a:pt x="6341" y="21549"/>
                    <a:pt x="5917" y="21424"/>
                  </a:cubicBezTo>
                  <a:cubicBezTo>
                    <a:pt x="5496" y="21295"/>
                    <a:pt x="5163" y="21092"/>
                    <a:pt x="4923" y="20811"/>
                  </a:cubicBezTo>
                  <a:cubicBezTo>
                    <a:pt x="4781" y="20241"/>
                    <a:pt x="4624" y="19657"/>
                    <a:pt x="4453" y="19056"/>
                  </a:cubicBezTo>
                  <a:cubicBezTo>
                    <a:pt x="4281" y="18454"/>
                    <a:pt x="4140" y="17843"/>
                    <a:pt x="4032" y="17224"/>
                  </a:cubicBezTo>
                  <a:cubicBezTo>
                    <a:pt x="3922" y="16599"/>
                    <a:pt x="3868" y="15953"/>
                    <a:pt x="3868" y="15281"/>
                  </a:cubicBezTo>
                  <a:cubicBezTo>
                    <a:pt x="3868" y="14615"/>
                    <a:pt x="3961" y="13905"/>
                    <a:pt x="4150" y="13154"/>
                  </a:cubicBezTo>
                  <a:lnTo>
                    <a:pt x="1803" y="13154"/>
                  </a:lnTo>
                  <a:cubicBezTo>
                    <a:pt x="1311" y="13154"/>
                    <a:pt x="888" y="12945"/>
                    <a:pt x="533" y="12523"/>
                  </a:cubicBezTo>
                  <a:cubicBezTo>
                    <a:pt x="175" y="12100"/>
                    <a:pt x="0" y="11592"/>
                    <a:pt x="0" y="10991"/>
                  </a:cubicBezTo>
                  <a:lnTo>
                    <a:pt x="0" y="7774"/>
                  </a:lnTo>
                  <a:cubicBezTo>
                    <a:pt x="0" y="7184"/>
                    <a:pt x="175" y="6677"/>
                    <a:pt x="525" y="6245"/>
                  </a:cubicBezTo>
                  <a:cubicBezTo>
                    <a:pt x="878" y="5820"/>
                    <a:pt x="1304" y="5605"/>
                    <a:pt x="1803" y="5605"/>
                  </a:cubicBezTo>
                  <a:lnTo>
                    <a:pt x="7653" y="5605"/>
                  </a:lnTo>
                  <a:cubicBezTo>
                    <a:pt x="8550" y="5605"/>
                    <a:pt x="9509" y="5450"/>
                    <a:pt x="10525" y="5136"/>
                  </a:cubicBezTo>
                  <a:cubicBezTo>
                    <a:pt x="11541" y="4822"/>
                    <a:pt x="12537" y="4399"/>
                    <a:pt x="13511" y="3874"/>
                  </a:cubicBezTo>
                  <a:cubicBezTo>
                    <a:pt x="14488" y="3343"/>
                    <a:pt x="15409" y="2744"/>
                    <a:pt x="16273" y="2072"/>
                  </a:cubicBezTo>
                  <a:cubicBezTo>
                    <a:pt x="17134"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pPr>
                <a:lnSpc>
                  <a:spcPct val="150000"/>
                </a:lnSpc>
              </a:pPr>
              <a:endParaRPr lang="zh-CN" altLang="en-US" sz="1200">
                <a:solidFill>
                  <a:schemeClr val="bg1"/>
                </a:solidFill>
                <a:latin typeface="微软雅黑 Light" panose="020B0502040204020203" pitchFamily="34" charset="-122"/>
                <a:ea typeface="微软雅黑 Light" panose="020B0502040204020203" pitchFamily="34" charset="-122"/>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flipH="1">
            <a:off x="-1" y="502441"/>
            <a:ext cx="521097" cy="72477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9" name="文本框 8"/>
          <p:cNvSpPr txBox="1"/>
          <p:nvPr/>
        </p:nvSpPr>
        <p:spPr>
          <a:xfrm>
            <a:off x="629331" y="443969"/>
            <a:ext cx="3426179" cy="584775"/>
          </a:xfrm>
          <a:prstGeom prst="rect">
            <a:avLst/>
          </a:prstGeom>
          <a:noFill/>
        </p:spPr>
        <p:txBody>
          <a:bodyPr wrap="square" rtlCol="0">
            <a:spAutoFit/>
          </a:bodyPr>
          <a:lstStyle/>
          <a:p>
            <a:pPr lvl="0">
              <a:defRPr/>
            </a:pPr>
            <a:r>
              <a:rPr lang="zh-CN" altLang="en-US" sz="3200" dirty="0">
                <a:solidFill>
                  <a:schemeClr val="accent1"/>
                </a:solidFill>
                <a:latin typeface="幼圆" panose="02010509060101010101" pitchFamily="49" charset="-122"/>
                <a:ea typeface="幼圆" panose="02010509060101010101" pitchFamily="49" charset="-122"/>
              </a:rPr>
              <a:t>技术与实践</a:t>
            </a:r>
            <a:endParaRPr lang="zh-CN" altLang="en-US" sz="3200" dirty="0">
              <a:solidFill>
                <a:schemeClr val="accent1"/>
              </a:solidFill>
              <a:latin typeface="幼圆" panose="02010509060101010101" pitchFamily="49" charset="-122"/>
              <a:ea typeface="幼圆" panose="02010509060101010101" pitchFamily="49" charset="-122"/>
            </a:endParaRPr>
          </a:p>
        </p:txBody>
      </p:sp>
      <p:sp>
        <p:nvSpPr>
          <p:cNvPr id="10" name="文本框 9"/>
          <p:cNvSpPr txBox="1"/>
          <p:nvPr/>
        </p:nvSpPr>
        <p:spPr>
          <a:xfrm>
            <a:off x="652481" y="952799"/>
            <a:ext cx="3934759" cy="315407"/>
          </a:xfrm>
          <a:prstGeom prst="rect">
            <a:avLst/>
          </a:prstGeom>
          <a:noFill/>
        </p:spPr>
        <p:txBody>
          <a:bodyPr wrap="square" rtlCol="0">
            <a:spAutoFit/>
          </a:bodyPr>
          <a:lstStyle/>
          <a:p>
            <a:pPr lvl="0">
              <a:lnSpc>
                <a:spcPct val="150000"/>
              </a:lnSpc>
              <a:defRPr/>
            </a:pPr>
            <a:r>
              <a:rPr lang="en-US" altLang="zh-CN" sz="1100" spc="300" dirty="0">
                <a:solidFill>
                  <a:schemeClr val="accent1"/>
                </a:solidFill>
                <a:latin typeface="华文细黑" panose="02010600040101010101" pitchFamily="2" charset="-122"/>
                <a:ea typeface="华文细黑" panose="02010600040101010101" pitchFamily="2" charset="-122"/>
              </a:rPr>
              <a:t>Technology and practice</a:t>
            </a:r>
            <a:endParaRPr lang="en-US" altLang="zh-CN" sz="1100" spc="300" dirty="0">
              <a:solidFill>
                <a:schemeClr val="accent1"/>
              </a:solidFill>
              <a:latin typeface="华文细黑" panose="02010600040101010101" pitchFamily="2" charset="-122"/>
              <a:ea typeface="华文细黑" panose="02010600040101010101" pitchFamily="2" charset="-122"/>
            </a:endParaRPr>
          </a:p>
        </p:txBody>
      </p:sp>
      <p:sp>
        <p:nvSpPr>
          <p:cNvPr id="3" name="文本框 2"/>
          <p:cNvSpPr txBox="1"/>
          <p:nvPr/>
        </p:nvSpPr>
        <p:spPr>
          <a:xfrm>
            <a:off x="652780" y="1500505"/>
            <a:ext cx="1755140" cy="414020"/>
          </a:xfrm>
          <a:prstGeom prst="rect">
            <a:avLst/>
          </a:prstGeom>
          <a:noFill/>
        </p:spPr>
        <p:txBody>
          <a:bodyPr wrap="square" rtlCol="0">
            <a:spAutoFit/>
          </a:bodyPr>
          <a:p>
            <a:pPr>
              <a:lnSpc>
                <a:spcPct val="150000"/>
              </a:lnSpc>
            </a:pPr>
            <a:r>
              <a:rPr lang="zh-CN" altLang="en-US" sz="1400">
                <a:sym typeface="+mn-ea"/>
              </a:rPr>
              <a:t>卷积神经网络搭建</a:t>
            </a:r>
            <a:endParaRPr lang="zh-CN" altLang="en-US" sz="1400">
              <a:sym typeface="+mn-ea"/>
            </a:endParaRPr>
          </a:p>
        </p:txBody>
      </p:sp>
      <p:sp>
        <p:nvSpPr>
          <p:cNvPr id="28" name="Shape 717"/>
          <p:cNvSpPr txBox="1"/>
          <p:nvPr/>
        </p:nvSpPr>
        <p:spPr>
          <a:xfrm>
            <a:off x="521335" y="2540000"/>
            <a:ext cx="4115435" cy="2934970"/>
          </a:xfrm>
          <a:prstGeom prst="rect">
            <a:avLst/>
          </a:prstGeom>
          <a:noFill/>
          <a:ln>
            <a:noFill/>
          </a:ln>
        </p:spPr>
        <p:txBody>
          <a:bodyPr lIns="0" tIns="0" rIns="0" bIns="0" anchor="t" anchorCtr="0">
            <a:noAutofit/>
          </a:bodyPr>
          <a:p>
            <a:pPr marL="0" indent="0">
              <a:buNone/>
            </a:pPr>
            <a:r>
              <a:rPr lang="en-US" altLang="zh-CN" sz="1200">
                <a:sym typeface="+mn-ea"/>
              </a:rPr>
              <a:t>1)输入层：用于数据的输入</a:t>
            </a:r>
            <a:endParaRPr lang="en-US" altLang="zh-CN" sz="1200"/>
          </a:p>
          <a:p>
            <a:pPr marL="0" indent="0">
              <a:buNone/>
            </a:pPr>
            <a:endParaRPr lang="en-US" altLang="zh-CN" sz="1200"/>
          </a:p>
          <a:p>
            <a:pPr marL="0" indent="0">
              <a:buNone/>
            </a:pPr>
            <a:r>
              <a:rPr lang="en-US" altLang="zh-CN" sz="1200">
                <a:sym typeface="+mn-ea"/>
              </a:rPr>
              <a:t>2)卷积层：使用卷积核进行特征提取和特征映射------&gt;可以多次重复使用</a:t>
            </a:r>
            <a:endParaRPr lang="en-US" altLang="zh-CN" sz="1200"/>
          </a:p>
          <a:p>
            <a:pPr marL="0" indent="0">
              <a:buNone/>
            </a:pPr>
            <a:endParaRPr lang="en-US" altLang="zh-CN" sz="1200"/>
          </a:p>
          <a:p>
            <a:pPr marL="0" indent="0">
              <a:buNone/>
            </a:pPr>
            <a:r>
              <a:rPr lang="en-US" altLang="zh-CN" sz="1200">
                <a:sym typeface="+mn-ea"/>
              </a:rPr>
              <a:t>3)激励层：由于卷积也是一种线性运算，因此需要增加非线性映射(也就是激活函数)</a:t>
            </a:r>
            <a:endParaRPr lang="en-US" altLang="zh-CN" sz="1200"/>
          </a:p>
          <a:p>
            <a:pPr marL="0" indent="0">
              <a:buNone/>
            </a:pPr>
            <a:endParaRPr lang="en-US" altLang="zh-CN" sz="1200"/>
          </a:p>
          <a:p>
            <a:pPr marL="0" indent="0">
              <a:buNone/>
            </a:pPr>
            <a:r>
              <a:rPr lang="en-US" altLang="zh-CN" sz="1200">
                <a:sym typeface="+mn-ea"/>
              </a:rPr>
              <a:t>4)池化层：进行下采样，对特征图稀疏处理，减少数据运算量-----&gt;可以多次重复使用</a:t>
            </a:r>
            <a:endParaRPr lang="en-US" altLang="zh-CN" sz="1200"/>
          </a:p>
          <a:p>
            <a:pPr marL="0" indent="0">
              <a:buNone/>
            </a:pPr>
            <a:endParaRPr lang="en-US" altLang="zh-CN" sz="1200"/>
          </a:p>
          <a:p>
            <a:pPr marL="0" indent="0">
              <a:buNone/>
            </a:pPr>
            <a:r>
              <a:rPr lang="en-US" altLang="zh-CN" sz="1200">
                <a:sym typeface="+mn-ea"/>
              </a:rPr>
              <a:t>5)Flatten操作：将二维的向量，拉直为一维的向量，从而可以放入下一层的神经网络中</a:t>
            </a:r>
            <a:endParaRPr lang="en-US" altLang="zh-CN" sz="1200"/>
          </a:p>
          <a:p>
            <a:pPr marL="0" indent="0">
              <a:buNone/>
            </a:pPr>
            <a:endParaRPr lang="en-US" altLang="zh-CN" sz="1200"/>
          </a:p>
          <a:p>
            <a:pPr marL="0" indent="0">
              <a:buNone/>
            </a:pPr>
            <a:r>
              <a:rPr lang="en-US" altLang="zh-CN" sz="1200">
                <a:sym typeface="+mn-ea"/>
              </a:rPr>
              <a:t>6)全连接层：通常在CNN的尾部进行重新拟合，减少特征信息的损失-----&gt;DNN网络</a:t>
            </a:r>
            <a:endParaRPr lang="en-US" altLang="zh-CN" sz="12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pic>
        <p:nvPicPr>
          <p:cNvPr id="29" name="内容占位符 28" descr="截屏2021-06-01 上午8.42.18"/>
          <p:cNvPicPr>
            <a:picLocks noChangeAspect="1"/>
          </p:cNvPicPr>
          <p:nvPr>
            <p:ph idx="1"/>
          </p:nvPr>
        </p:nvPicPr>
        <p:blipFill>
          <a:blip r:embed="rId1"/>
          <a:stretch>
            <a:fillRect/>
          </a:stretch>
        </p:blipFill>
        <p:spPr>
          <a:xfrm>
            <a:off x="4770120" y="2399030"/>
            <a:ext cx="7198995" cy="30759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flipH="1">
            <a:off x="-1" y="502441"/>
            <a:ext cx="521097" cy="72477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9" name="文本框 8"/>
          <p:cNvSpPr txBox="1"/>
          <p:nvPr/>
        </p:nvSpPr>
        <p:spPr>
          <a:xfrm>
            <a:off x="629331" y="443969"/>
            <a:ext cx="3426179" cy="584775"/>
          </a:xfrm>
          <a:prstGeom prst="rect">
            <a:avLst/>
          </a:prstGeom>
          <a:noFill/>
        </p:spPr>
        <p:txBody>
          <a:bodyPr wrap="square" rtlCol="0">
            <a:spAutoFit/>
          </a:bodyPr>
          <a:lstStyle/>
          <a:p>
            <a:pPr lvl="0">
              <a:defRPr/>
            </a:pPr>
            <a:r>
              <a:rPr lang="zh-CN" altLang="en-US" sz="3200" dirty="0">
                <a:solidFill>
                  <a:schemeClr val="accent1"/>
                </a:solidFill>
                <a:latin typeface="幼圆" panose="02010509060101010101" pitchFamily="49" charset="-122"/>
                <a:ea typeface="幼圆" panose="02010509060101010101" pitchFamily="49" charset="-122"/>
              </a:rPr>
              <a:t>技术与实践</a:t>
            </a:r>
            <a:endParaRPr lang="zh-CN" altLang="en-US" sz="3200" dirty="0">
              <a:solidFill>
                <a:schemeClr val="accent1"/>
              </a:solidFill>
              <a:latin typeface="幼圆" panose="02010509060101010101" pitchFamily="49" charset="-122"/>
              <a:ea typeface="幼圆" panose="02010509060101010101" pitchFamily="49" charset="-122"/>
            </a:endParaRPr>
          </a:p>
        </p:txBody>
      </p:sp>
      <p:sp>
        <p:nvSpPr>
          <p:cNvPr id="10" name="文本框 9"/>
          <p:cNvSpPr txBox="1"/>
          <p:nvPr/>
        </p:nvSpPr>
        <p:spPr>
          <a:xfrm>
            <a:off x="652481" y="952799"/>
            <a:ext cx="3934759" cy="315407"/>
          </a:xfrm>
          <a:prstGeom prst="rect">
            <a:avLst/>
          </a:prstGeom>
          <a:noFill/>
        </p:spPr>
        <p:txBody>
          <a:bodyPr wrap="square" rtlCol="0">
            <a:spAutoFit/>
          </a:bodyPr>
          <a:lstStyle/>
          <a:p>
            <a:pPr lvl="0">
              <a:lnSpc>
                <a:spcPct val="150000"/>
              </a:lnSpc>
              <a:defRPr/>
            </a:pPr>
            <a:r>
              <a:rPr lang="en-US" altLang="zh-CN" sz="1100" spc="300" dirty="0">
                <a:solidFill>
                  <a:schemeClr val="accent1"/>
                </a:solidFill>
                <a:latin typeface="华文细黑" panose="02010600040101010101" pitchFamily="2" charset="-122"/>
                <a:ea typeface="华文细黑" panose="02010600040101010101" pitchFamily="2" charset="-122"/>
              </a:rPr>
              <a:t>Technology and practice</a:t>
            </a:r>
            <a:endParaRPr lang="en-US" altLang="zh-CN" sz="1100" spc="300" dirty="0">
              <a:solidFill>
                <a:schemeClr val="accent1"/>
              </a:solidFill>
              <a:latin typeface="华文细黑" panose="02010600040101010101" pitchFamily="2" charset="-122"/>
              <a:ea typeface="华文细黑" panose="02010600040101010101" pitchFamily="2" charset="-122"/>
            </a:endParaRPr>
          </a:p>
        </p:txBody>
      </p:sp>
      <p:grpSp>
        <p:nvGrpSpPr>
          <p:cNvPr id="2" name="组合 1"/>
          <p:cNvGrpSpPr/>
          <p:nvPr/>
        </p:nvGrpSpPr>
        <p:grpSpPr>
          <a:xfrm>
            <a:off x="1348105" y="4100195"/>
            <a:ext cx="8895715" cy="2240448"/>
            <a:chOff x="1182367" y="2228966"/>
            <a:chExt cx="9828533" cy="2533977"/>
          </a:xfrm>
        </p:grpSpPr>
        <p:sp>
          <p:nvSpPr>
            <p:cNvPr id="11" name="Shape 644"/>
            <p:cNvSpPr/>
            <p:nvPr/>
          </p:nvSpPr>
          <p:spPr>
            <a:xfrm>
              <a:off x="1182367" y="2275266"/>
              <a:ext cx="4464904" cy="1000237"/>
            </a:xfrm>
            <a:prstGeom prst="rect">
              <a:avLst/>
            </a:prstGeom>
            <a:solidFill>
              <a:schemeClr val="bg1">
                <a:lumMod val="95000"/>
              </a:schemeClr>
            </a:solidFill>
            <a:ln>
              <a:noFill/>
            </a:ln>
          </p:spPr>
          <p:txBody>
            <a:bodyPr lIns="0" tIns="0" rIns="0" bIns="0" anchor="ctr" anchorCtr="0">
              <a:noAutofit/>
            </a:bodyPr>
            <a:lstStyle/>
            <a:p>
              <a:pPr marL="0" marR="0" lvl="0" indent="0" algn="ctr" rtl="0">
                <a:lnSpc>
                  <a:spcPct val="150000"/>
                </a:lnSpc>
                <a:spcBef>
                  <a:spcPts val="0"/>
                </a:spcBef>
                <a:buNone/>
              </a:pPr>
              <a:endParaRPr sz="2000">
                <a:solidFill>
                  <a:srgbClr val="FFFFFF"/>
                </a:solidFill>
                <a:latin typeface="微软雅黑 Light" panose="020B0502040204020203" pitchFamily="34" charset="-122"/>
                <a:ea typeface="微软雅黑 Light" panose="020B0502040204020203" pitchFamily="34" charset="-122"/>
                <a:cs typeface="Roboto"/>
                <a:sym typeface="Roboto"/>
              </a:endParaRPr>
            </a:p>
          </p:txBody>
        </p:sp>
        <p:sp>
          <p:nvSpPr>
            <p:cNvPr id="12" name="Shape 645"/>
            <p:cNvSpPr/>
            <p:nvPr/>
          </p:nvSpPr>
          <p:spPr>
            <a:xfrm>
              <a:off x="4412558" y="2407655"/>
              <a:ext cx="1392753" cy="942862"/>
            </a:xfrm>
            <a:custGeom>
              <a:avLst/>
              <a:gdLst/>
              <a:ahLst/>
              <a:cxnLst/>
              <a:rect l="0" t="0" r="0" b="0"/>
              <a:pathLst>
                <a:path w="120000" h="120000" extrusionOk="0">
                  <a:moveTo>
                    <a:pt x="120000" y="0"/>
                  </a:moveTo>
                  <a:lnTo>
                    <a:pt x="45346" y="0"/>
                  </a:lnTo>
                  <a:lnTo>
                    <a:pt x="0" y="120000"/>
                  </a:lnTo>
                  <a:lnTo>
                    <a:pt x="120000" y="120000"/>
                  </a:lnTo>
                  <a:lnTo>
                    <a:pt x="120000" y="0"/>
                  </a:lnTo>
                  <a:close/>
                </a:path>
              </a:pathLst>
            </a:custGeom>
            <a:solidFill>
              <a:schemeClr val="accent1"/>
            </a:solidFill>
            <a:ln>
              <a:noFill/>
            </a:ln>
          </p:spPr>
          <p:txBody>
            <a:bodyPr lIns="243775" tIns="121875" rIns="243775" bIns="121875" anchor="t" anchorCtr="0">
              <a:noAutofit/>
            </a:bodyPr>
            <a:lstStyle/>
            <a:p>
              <a:pPr marL="0" marR="0" lvl="0" indent="0" algn="l" rtl="0">
                <a:lnSpc>
                  <a:spcPct val="150000"/>
                </a:lnSpc>
                <a:spcBef>
                  <a:spcPts val="0"/>
                </a:spcBef>
                <a:buNone/>
              </a:pPr>
              <a:endParaRPr sz="600">
                <a:solidFill>
                  <a:schemeClr val="dk1"/>
                </a:solidFill>
                <a:latin typeface="微软雅黑 Light" panose="020B0502040204020203" pitchFamily="34" charset="-122"/>
                <a:ea typeface="微软雅黑 Light" panose="020B0502040204020203" pitchFamily="34" charset="-122"/>
                <a:cs typeface="Roboto"/>
                <a:sym typeface="Roboto"/>
              </a:endParaRPr>
            </a:p>
          </p:txBody>
        </p:sp>
        <p:sp>
          <p:nvSpPr>
            <p:cNvPr id="13" name="Shape 646"/>
            <p:cNvSpPr/>
            <p:nvPr/>
          </p:nvSpPr>
          <p:spPr>
            <a:xfrm>
              <a:off x="4898801" y="2522054"/>
              <a:ext cx="998761" cy="488536"/>
            </a:xfrm>
            <a:prstGeom prst="rect">
              <a:avLst/>
            </a:prstGeom>
            <a:noFill/>
            <a:ln>
              <a:noFill/>
            </a:ln>
          </p:spPr>
          <p:txBody>
            <a:bodyPr lIns="243775" tIns="121875" rIns="243775" bIns="121875" anchor="t" anchorCtr="0">
              <a:noAutofit/>
            </a:bodyPr>
            <a:lstStyle/>
            <a:p>
              <a:pPr marL="0" marR="0" lvl="0" indent="0" algn="r" rtl="0">
                <a:lnSpc>
                  <a:spcPct val="150000"/>
                </a:lnSpc>
                <a:spcBef>
                  <a:spcPts val="0"/>
                </a:spcBef>
                <a:buSzPct val="25000"/>
                <a:buNone/>
              </a:pPr>
              <a:r>
                <a:rPr lang="id-ID" sz="1050" b="1" dirty="0">
                  <a:solidFill>
                    <a:schemeClr val="lt1"/>
                  </a:solidFill>
                  <a:latin typeface="微软雅黑 Light" panose="020B0502040204020203" pitchFamily="34" charset="-122"/>
                  <a:ea typeface="微软雅黑 Light" panose="020B0502040204020203" pitchFamily="34" charset="-122"/>
                  <a:cs typeface="Roboto"/>
                  <a:sym typeface="Roboto"/>
                </a:rPr>
                <a:t>01</a:t>
              </a:r>
              <a:endParaRPr lang="id-ID" sz="1050" b="1" dirty="0">
                <a:solidFill>
                  <a:schemeClr val="lt1"/>
                </a:solidFill>
                <a:latin typeface="微软雅黑 Light" panose="020B0502040204020203" pitchFamily="34" charset="-122"/>
                <a:ea typeface="微软雅黑 Light" panose="020B0502040204020203" pitchFamily="34" charset="-122"/>
                <a:cs typeface="Roboto"/>
                <a:sym typeface="Roboto"/>
              </a:endParaRPr>
            </a:p>
          </p:txBody>
        </p:sp>
        <p:sp>
          <p:nvSpPr>
            <p:cNvPr id="14" name="Shape 647"/>
            <p:cNvSpPr/>
            <p:nvPr/>
          </p:nvSpPr>
          <p:spPr>
            <a:xfrm>
              <a:off x="4827379" y="2883337"/>
              <a:ext cx="949950" cy="311522"/>
            </a:xfrm>
            <a:prstGeom prst="rect">
              <a:avLst/>
            </a:prstGeom>
            <a:noFill/>
            <a:ln>
              <a:noFill/>
            </a:ln>
          </p:spPr>
          <p:txBody>
            <a:bodyPr lIns="243775" tIns="121875" rIns="243775" bIns="121875" anchor="t" anchorCtr="0">
              <a:noAutofit/>
            </a:bodyPr>
            <a:lstStyle/>
            <a:p>
              <a:pPr marL="0" marR="0" lvl="0" indent="0" algn="r" rtl="0">
                <a:lnSpc>
                  <a:spcPct val="150000"/>
                </a:lnSpc>
                <a:spcBef>
                  <a:spcPts val="0"/>
                </a:spcBef>
                <a:buSzPct val="25000"/>
                <a:buNone/>
              </a:pPr>
              <a:r>
                <a:rPr lang="id-ID" sz="500" b="1" dirty="0">
                  <a:solidFill>
                    <a:schemeClr val="lt1"/>
                  </a:solidFill>
                  <a:latin typeface="微软雅黑 Light" panose="020B0502040204020203" pitchFamily="34" charset="-122"/>
                  <a:ea typeface="微软雅黑 Light" panose="020B0502040204020203" pitchFamily="34" charset="-122"/>
                  <a:cs typeface="Roboto"/>
                  <a:sym typeface="Roboto"/>
                </a:rPr>
                <a:t>LOREM</a:t>
              </a:r>
              <a:endParaRPr lang="id-ID" sz="500" b="1" dirty="0">
                <a:solidFill>
                  <a:schemeClr val="lt1"/>
                </a:solidFill>
                <a:latin typeface="微软雅黑 Light" panose="020B0502040204020203" pitchFamily="34" charset="-122"/>
                <a:ea typeface="微软雅黑 Light" panose="020B0502040204020203" pitchFamily="34" charset="-122"/>
                <a:cs typeface="Roboto"/>
                <a:sym typeface="Roboto"/>
              </a:endParaRPr>
            </a:p>
          </p:txBody>
        </p:sp>
        <p:sp>
          <p:nvSpPr>
            <p:cNvPr id="15" name="Shape 648"/>
            <p:cNvSpPr/>
            <p:nvPr/>
          </p:nvSpPr>
          <p:spPr>
            <a:xfrm>
              <a:off x="1182367" y="3694865"/>
              <a:ext cx="4435114" cy="993562"/>
            </a:xfrm>
            <a:prstGeom prst="rect">
              <a:avLst/>
            </a:prstGeom>
            <a:solidFill>
              <a:schemeClr val="bg1">
                <a:lumMod val="95000"/>
              </a:schemeClr>
            </a:solidFill>
            <a:ln>
              <a:noFill/>
            </a:ln>
          </p:spPr>
          <p:txBody>
            <a:bodyPr lIns="0" tIns="0" rIns="0" bIns="0" anchor="ctr" anchorCtr="0">
              <a:noAutofit/>
            </a:bodyPr>
            <a:lstStyle/>
            <a:p>
              <a:pPr marL="0" marR="0" lvl="0" indent="0" algn="ctr" rtl="0">
                <a:lnSpc>
                  <a:spcPct val="150000"/>
                </a:lnSpc>
                <a:spcBef>
                  <a:spcPts val="0"/>
                </a:spcBef>
                <a:buNone/>
              </a:pPr>
              <a:endParaRPr sz="2000">
                <a:solidFill>
                  <a:srgbClr val="FFFFFF"/>
                </a:solidFill>
                <a:latin typeface="微软雅黑 Light" panose="020B0502040204020203" pitchFamily="34" charset="-122"/>
                <a:ea typeface="微软雅黑 Light" panose="020B0502040204020203" pitchFamily="34" charset="-122"/>
                <a:cs typeface="Roboto"/>
                <a:sym typeface="Roboto"/>
              </a:endParaRPr>
            </a:p>
          </p:txBody>
        </p:sp>
        <p:sp>
          <p:nvSpPr>
            <p:cNvPr id="16" name="Shape 649"/>
            <p:cNvSpPr/>
            <p:nvPr/>
          </p:nvSpPr>
          <p:spPr>
            <a:xfrm>
              <a:off x="4421850" y="3826373"/>
              <a:ext cx="1383460" cy="936570"/>
            </a:xfrm>
            <a:custGeom>
              <a:avLst/>
              <a:gdLst/>
              <a:ahLst/>
              <a:cxnLst/>
              <a:rect l="0" t="0" r="0" b="0"/>
              <a:pathLst>
                <a:path w="120000" h="120000" extrusionOk="0">
                  <a:moveTo>
                    <a:pt x="120000" y="0"/>
                  </a:moveTo>
                  <a:lnTo>
                    <a:pt x="45346" y="0"/>
                  </a:lnTo>
                  <a:lnTo>
                    <a:pt x="0" y="120000"/>
                  </a:lnTo>
                  <a:lnTo>
                    <a:pt x="120000" y="120000"/>
                  </a:lnTo>
                  <a:lnTo>
                    <a:pt x="120000" y="0"/>
                  </a:lnTo>
                  <a:close/>
                </a:path>
              </a:pathLst>
            </a:custGeom>
            <a:solidFill>
              <a:schemeClr val="accent1"/>
            </a:solidFill>
            <a:ln>
              <a:noFill/>
            </a:ln>
          </p:spPr>
          <p:txBody>
            <a:bodyPr lIns="243775" tIns="121875" rIns="243775" bIns="121875" anchor="t" anchorCtr="0">
              <a:noAutofit/>
            </a:bodyPr>
            <a:lstStyle/>
            <a:p>
              <a:pPr marL="0" marR="0" lvl="0" indent="0" algn="l" rtl="0">
                <a:lnSpc>
                  <a:spcPct val="150000"/>
                </a:lnSpc>
                <a:spcBef>
                  <a:spcPts val="0"/>
                </a:spcBef>
                <a:buNone/>
              </a:pPr>
              <a:endParaRPr sz="600">
                <a:solidFill>
                  <a:schemeClr val="dk1"/>
                </a:solidFill>
                <a:latin typeface="微软雅黑 Light" panose="020B0502040204020203" pitchFamily="34" charset="-122"/>
                <a:ea typeface="微软雅黑 Light" panose="020B0502040204020203" pitchFamily="34" charset="-122"/>
                <a:cs typeface="Roboto"/>
                <a:sym typeface="Roboto"/>
              </a:endParaRPr>
            </a:p>
          </p:txBody>
        </p:sp>
        <p:sp>
          <p:nvSpPr>
            <p:cNvPr id="17" name="Shape 650"/>
            <p:cNvSpPr/>
            <p:nvPr/>
          </p:nvSpPr>
          <p:spPr>
            <a:xfrm>
              <a:off x="4881518" y="3940803"/>
              <a:ext cx="1020557" cy="490916"/>
            </a:xfrm>
            <a:prstGeom prst="rect">
              <a:avLst/>
            </a:prstGeom>
            <a:noFill/>
            <a:ln>
              <a:noFill/>
            </a:ln>
          </p:spPr>
          <p:txBody>
            <a:bodyPr lIns="243775" tIns="121875" rIns="243775" bIns="121875" anchor="t" anchorCtr="0">
              <a:noAutofit/>
            </a:bodyPr>
            <a:lstStyle/>
            <a:p>
              <a:pPr marL="0" marR="0" lvl="0" indent="0" algn="r" rtl="0">
                <a:lnSpc>
                  <a:spcPct val="150000"/>
                </a:lnSpc>
                <a:spcBef>
                  <a:spcPts val="0"/>
                </a:spcBef>
                <a:buSzPct val="25000"/>
                <a:buNone/>
              </a:pPr>
              <a:r>
                <a:rPr lang="id-ID" sz="1050" b="1">
                  <a:solidFill>
                    <a:schemeClr val="lt1"/>
                  </a:solidFill>
                  <a:latin typeface="微软雅黑 Light" panose="020B0502040204020203" pitchFamily="34" charset="-122"/>
                  <a:ea typeface="微软雅黑 Light" panose="020B0502040204020203" pitchFamily="34" charset="-122"/>
                  <a:cs typeface="Roboto"/>
                  <a:sym typeface="Roboto"/>
                </a:rPr>
                <a:t>02</a:t>
              </a:r>
              <a:endParaRPr lang="id-ID" sz="1050" b="1">
                <a:solidFill>
                  <a:schemeClr val="lt1"/>
                </a:solidFill>
                <a:latin typeface="微软雅黑 Light" panose="020B0502040204020203" pitchFamily="34" charset="-122"/>
                <a:ea typeface="微软雅黑 Light" panose="020B0502040204020203" pitchFamily="34" charset="-122"/>
                <a:cs typeface="Roboto"/>
                <a:sym typeface="Roboto"/>
              </a:endParaRPr>
            </a:p>
          </p:txBody>
        </p:sp>
        <p:sp>
          <p:nvSpPr>
            <p:cNvPr id="18" name="Shape 651"/>
            <p:cNvSpPr/>
            <p:nvPr/>
          </p:nvSpPr>
          <p:spPr>
            <a:xfrm>
              <a:off x="4827380" y="4299378"/>
              <a:ext cx="949950" cy="311522"/>
            </a:xfrm>
            <a:prstGeom prst="rect">
              <a:avLst/>
            </a:prstGeom>
            <a:noFill/>
            <a:ln>
              <a:noFill/>
            </a:ln>
          </p:spPr>
          <p:txBody>
            <a:bodyPr lIns="243775" tIns="121875" rIns="243775" bIns="121875" anchor="t" anchorCtr="0">
              <a:noAutofit/>
            </a:bodyPr>
            <a:lstStyle/>
            <a:p>
              <a:pPr marL="0" marR="0" lvl="0" indent="0" algn="r" rtl="0">
                <a:lnSpc>
                  <a:spcPct val="150000"/>
                </a:lnSpc>
                <a:spcBef>
                  <a:spcPts val="0"/>
                </a:spcBef>
                <a:buSzPct val="25000"/>
                <a:buNone/>
              </a:pPr>
              <a:r>
                <a:rPr lang="id-ID" sz="500" b="1">
                  <a:solidFill>
                    <a:schemeClr val="lt1"/>
                  </a:solidFill>
                  <a:latin typeface="微软雅黑 Light" panose="020B0502040204020203" pitchFamily="34" charset="-122"/>
                  <a:ea typeface="微软雅黑 Light" panose="020B0502040204020203" pitchFamily="34" charset="-122"/>
                  <a:cs typeface="Roboto"/>
                  <a:sym typeface="Roboto"/>
                </a:rPr>
                <a:t>LOREM</a:t>
              </a:r>
              <a:endParaRPr lang="id-ID" sz="500" b="1">
                <a:solidFill>
                  <a:schemeClr val="lt1"/>
                </a:solidFill>
                <a:latin typeface="微软雅黑 Light" panose="020B0502040204020203" pitchFamily="34" charset="-122"/>
                <a:ea typeface="微软雅黑 Light" panose="020B0502040204020203" pitchFamily="34" charset="-122"/>
                <a:cs typeface="Roboto"/>
                <a:sym typeface="Roboto"/>
              </a:endParaRPr>
            </a:p>
          </p:txBody>
        </p:sp>
        <p:sp>
          <p:nvSpPr>
            <p:cNvPr id="23" name="Shape 658"/>
            <p:cNvSpPr/>
            <p:nvPr/>
          </p:nvSpPr>
          <p:spPr>
            <a:xfrm>
              <a:off x="2044065" y="4029750"/>
              <a:ext cx="264830" cy="266846"/>
            </a:xfrm>
            <a:custGeom>
              <a:avLst/>
              <a:gdLst/>
              <a:ahLst/>
              <a:cxnLst/>
              <a:rect l="0" t="0" r="0" b="0"/>
              <a:pathLst>
                <a:path w="120000" h="120000" extrusionOk="0">
                  <a:moveTo>
                    <a:pt x="59301" y="119800"/>
                  </a:moveTo>
                  <a:lnTo>
                    <a:pt x="59301" y="119800"/>
                  </a:lnTo>
                  <a:cubicBezTo>
                    <a:pt x="26755" y="119800"/>
                    <a:pt x="0" y="93089"/>
                    <a:pt x="0" y="59202"/>
                  </a:cubicBezTo>
                  <a:cubicBezTo>
                    <a:pt x="0" y="26910"/>
                    <a:pt x="26755" y="0"/>
                    <a:pt x="59301" y="0"/>
                  </a:cubicBezTo>
                  <a:cubicBezTo>
                    <a:pt x="93044" y="0"/>
                    <a:pt x="119800" y="26910"/>
                    <a:pt x="119800" y="59202"/>
                  </a:cubicBezTo>
                  <a:cubicBezTo>
                    <a:pt x="119800" y="93089"/>
                    <a:pt x="93044" y="119800"/>
                    <a:pt x="59301" y="119800"/>
                  </a:cubicBezTo>
                  <a:close/>
                  <a:moveTo>
                    <a:pt x="59301" y="11362"/>
                  </a:moveTo>
                  <a:lnTo>
                    <a:pt x="59301" y="11362"/>
                  </a:lnTo>
                  <a:cubicBezTo>
                    <a:pt x="32346" y="11362"/>
                    <a:pt x="11181" y="32491"/>
                    <a:pt x="11181" y="59202"/>
                  </a:cubicBezTo>
                  <a:cubicBezTo>
                    <a:pt x="11181" y="85913"/>
                    <a:pt x="32346" y="108438"/>
                    <a:pt x="59301" y="108438"/>
                  </a:cubicBezTo>
                  <a:cubicBezTo>
                    <a:pt x="86056" y="108438"/>
                    <a:pt x="108618" y="85913"/>
                    <a:pt x="108618" y="59202"/>
                  </a:cubicBezTo>
                  <a:cubicBezTo>
                    <a:pt x="108618" y="32491"/>
                    <a:pt x="86056" y="11362"/>
                    <a:pt x="59301" y="11362"/>
                  </a:cubicBezTo>
                  <a:close/>
                  <a:moveTo>
                    <a:pt x="87454" y="63388"/>
                  </a:moveTo>
                  <a:lnTo>
                    <a:pt x="87454" y="63388"/>
                  </a:lnTo>
                  <a:cubicBezTo>
                    <a:pt x="69084" y="80332"/>
                    <a:pt x="69084" y="80332"/>
                    <a:pt x="69084" y="80332"/>
                  </a:cubicBezTo>
                  <a:cubicBezTo>
                    <a:pt x="67687" y="81727"/>
                    <a:pt x="66289" y="81727"/>
                    <a:pt x="64891" y="81727"/>
                  </a:cubicBezTo>
                  <a:cubicBezTo>
                    <a:pt x="62096" y="81727"/>
                    <a:pt x="59301" y="80332"/>
                    <a:pt x="59301" y="76146"/>
                  </a:cubicBezTo>
                  <a:cubicBezTo>
                    <a:pt x="59301" y="74750"/>
                    <a:pt x="60698" y="73355"/>
                    <a:pt x="62096" y="71960"/>
                  </a:cubicBezTo>
                  <a:cubicBezTo>
                    <a:pt x="69084" y="64784"/>
                    <a:pt x="69084" y="64784"/>
                    <a:pt x="69084" y="64784"/>
                  </a:cubicBezTo>
                  <a:cubicBezTo>
                    <a:pt x="35141" y="64784"/>
                    <a:pt x="35141" y="64784"/>
                    <a:pt x="35141" y="64784"/>
                  </a:cubicBezTo>
                  <a:cubicBezTo>
                    <a:pt x="32346" y="64784"/>
                    <a:pt x="29550" y="63388"/>
                    <a:pt x="29550" y="59202"/>
                  </a:cubicBezTo>
                  <a:cubicBezTo>
                    <a:pt x="29550" y="56411"/>
                    <a:pt x="32346" y="53621"/>
                    <a:pt x="35141" y="53621"/>
                  </a:cubicBezTo>
                  <a:cubicBezTo>
                    <a:pt x="69084" y="53621"/>
                    <a:pt x="69084" y="53621"/>
                    <a:pt x="69084" y="53621"/>
                  </a:cubicBezTo>
                  <a:cubicBezTo>
                    <a:pt x="62096" y="46644"/>
                    <a:pt x="62096" y="46644"/>
                    <a:pt x="62096" y="46644"/>
                  </a:cubicBezTo>
                  <a:cubicBezTo>
                    <a:pt x="60698" y="46644"/>
                    <a:pt x="59301" y="45049"/>
                    <a:pt x="59301" y="42259"/>
                  </a:cubicBezTo>
                  <a:cubicBezTo>
                    <a:pt x="59301" y="39468"/>
                    <a:pt x="62096" y="36677"/>
                    <a:pt x="64891" y="36677"/>
                  </a:cubicBezTo>
                  <a:cubicBezTo>
                    <a:pt x="66289" y="36677"/>
                    <a:pt x="67687" y="38073"/>
                    <a:pt x="69084" y="38073"/>
                  </a:cubicBezTo>
                  <a:cubicBezTo>
                    <a:pt x="87454" y="55016"/>
                    <a:pt x="87454" y="55016"/>
                    <a:pt x="87454" y="55016"/>
                  </a:cubicBezTo>
                  <a:cubicBezTo>
                    <a:pt x="88851" y="56411"/>
                    <a:pt x="90249" y="57807"/>
                    <a:pt x="90249" y="59202"/>
                  </a:cubicBezTo>
                  <a:cubicBezTo>
                    <a:pt x="90249" y="61993"/>
                    <a:pt x="88851" y="63388"/>
                    <a:pt x="87454" y="63388"/>
                  </a:cubicBezTo>
                  <a:close/>
                </a:path>
              </a:pathLst>
            </a:custGeom>
            <a:solidFill>
              <a:schemeClr val="accent1"/>
            </a:solidFill>
            <a:ln>
              <a:noFill/>
            </a:ln>
          </p:spPr>
          <p:txBody>
            <a:bodyPr lIns="91425" tIns="45700" rIns="91425" bIns="45700" anchor="ctr" anchorCtr="0">
              <a:noAutofit/>
            </a:bodyPr>
            <a:lstStyle/>
            <a:p>
              <a:pPr marL="0" marR="0" lvl="0" indent="0" algn="l" rtl="0">
                <a:lnSpc>
                  <a:spcPct val="150000"/>
                </a:lnSpc>
                <a:spcBef>
                  <a:spcPts val="0"/>
                </a:spcBef>
                <a:buNone/>
              </a:pPr>
              <a:endParaRPr sz="2000">
                <a:solidFill>
                  <a:srgbClr val="7F7F7F"/>
                </a:solidFill>
                <a:latin typeface="微软雅黑 Light" panose="020B0502040204020203" pitchFamily="34" charset="-122"/>
                <a:ea typeface="微软雅黑 Light" panose="020B0502040204020203" pitchFamily="34" charset="-122"/>
                <a:cs typeface="Roboto"/>
                <a:sym typeface="Roboto"/>
              </a:endParaRPr>
            </a:p>
          </p:txBody>
        </p:sp>
        <p:sp>
          <p:nvSpPr>
            <p:cNvPr id="25" name="Shape 664"/>
            <p:cNvSpPr/>
            <p:nvPr/>
          </p:nvSpPr>
          <p:spPr>
            <a:xfrm>
              <a:off x="2044065" y="2609946"/>
              <a:ext cx="264830" cy="266846"/>
            </a:xfrm>
            <a:custGeom>
              <a:avLst/>
              <a:gdLst/>
              <a:ahLst/>
              <a:cxnLst/>
              <a:rect l="0" t="0" r="0" b="0"/>
              <a:pathLst>
                <a:path w="120000" h="120000" extrusionOk="0">
                  <a:moveTo>
                    <a:pt x="59301" y="119800"/>
                  </a:moveTo>
                  <a:lnTo>
                    <a:pt x="59301" y="119800"/>
                  </a:lnTo>
                  <a:cubicBezTo>
                    <a:pt x="26755" y="119800"/>
                    <a:pt x="0" y="93089"/>
                    <a:pt x="0" y="59202"/>
                  </a:cubicBezTo>
                  <a:cubicBezTo>
                    <a:pt x="0" y="26910"/>
                    <a:pt x="26755" y="0"/>
                    <a:pt x="59301" y="0"/>
                  </a:cubicBezTo>
                  <a:cubicBezTo>
                    <a:pt x="93044" y="0"/>
                    <a:pt x="119800" y="26910"/>
                    <a:pt x="119800" y="59202"/>
                  </a:cubicBezTo>
                  <a:cubicBezTo>
                    <a:pt x="119800" y="93089"/>
                    <a:pt x="93044" y="119800"/>
                    <a:pt x="59301" y="119800"/>
                  </a:cubicBezTo>
                  <a:close/>
                  <a:moveTo>
                    <a:pt x="59301" y="11362"/>
                  </a:moveTo>
                  <a:lnTo>
                    <a:pt x="59301" y="11362"/>
                  </a:lnTo>
                  <a:cubicBezTo>
                    <a:pt x="32346" y="11362"/>
                    <a:pt x="11181" y="32491"/>
                    <a:pt x="11181" y="59202"/>
                  </a:cubicBezTo>
                  <a:cubicBezTo>
                    <a:pt x="11181" y="85913"/>
                    <a:pt x="32346" y="108438"/>
                    <a:pt x="59301" y="108438"/>
                  </a:cubicBezTo>
                  <a:cubicBezTo>
                    <a:pt x="86056" y="108438"/>
                    <a:pt x="108618" y="85913"/>
                    <a:pt x="108618" y="59202"/>
                  </a:cubicBezTo>
                  <a:cubicBezTo>
                    <a:pt x="108618" y="32491"/>
                    <a:pt x="86056" y="11362"/>
                    <a:pt x="59301" y="11362"/>
                  </a:cubicBezTo>
                  <a:close/>
                  <a:moveTo>
                    <a:pt x="87454" y="63388"/>
                  </a:moveTo>
                  <a:lnTo>
                    <a:pt x="87454" y="63388"/>
                  </a:lnTo>
                  <a:cubicBezTo>
                    <a:pt x="69084" y="80332"/>
                    <a:pt x="69084" y="80332"/>
                    <a:pt x="69084" y="80332"/>
                  </a:cubicBezTo>
                  <a:cubicBezTo>
                    <a:pt x="67687" y="81727"/>
                    <a:pt x="66289" y="81727"/>
                    <a:pt x="64891" y="81727"/>
                  </a:cubicBezTo>
                  <a:cubicBezTo>
                    <a:pt x="62096" y="81727"/>
                    <a:pt x="59301" y="80332"/>
                    <a:pt x="59301" y="76146"/>
                  </a:cubicBezTo>
                  <a:cubicBezTo>
                    <a:pt x="59301" y="74750"/>
                    <a:pt x="60698" y="73355"/>
                    <a:pt x="62096" y="71960"/>
                  </a:cubicBezTo>
                  <a:cubicBezTo>
                    <a:pt x="69084" y="64784"/>
                    <a:pt x="69084" y="64784"/>
                    <a:pt x="69084" y="64784"/>
                  </a:cubicBezTo>
                  <a:cubicBezTo>
                    <a:pt x="35141" y="64784"/>
                    <a:pt x="35141" y="64784"/>
                    <a:pt x="35141" y="64784"/>
                  </a:cubicBezTo>
                  <a:cubicBezTo>
                    <a:pt x="32346" y="64784"/>
                    <a:pt x="29550" y="63388"/>
                    <a:pt x="29550" y="59202"/>
                  </a:cubicBezTo>
                  <a:cubicBezTo>
                    <a:pt x="29550" y="56411"/>
                    <a:pt x="32346" y="53621"/>
                    <a:pt x="35141" y="53621"/>
                  </a:cubicBezTo>
                  <a:cubicBezTo>
                    <a:pt x="69084" y="53621"/>
                    <a:pt x="69084" y="53621"/>
                    <a:pt x="69084" y="53621"/>
                  </a:cubicBezTo>
                  <a:cubicBezTo>
                    <a:pt x="62096" y="46644"/>
                    <a:pt x="62096" y="46644"/>
                    <a:pt x="62096" y="46644"/>
                  </a:cubicBezTo>
                  <a:cubicBezTo>
                    <a:pt x="60698" y="46644"/>
                    <a:pt x="59301" y="45049"/>
                    <a:pt x="59301" y="42259"/>
                  </a:cubicBezTo>
                  <a:cubicBezTo>
                    <a:pt x="59301" y="39468"/>
                    <a:pt x="62096" y="36677"/>
                    <a:pt x="64891" y="36677"/>
                  </a:cubicBezTo>
                  <a:cubicBezTo>
                    <a:pt x="66289" y="36677"/>
                    <a:pt x="67687" y="38073"/>
                    <a:pt x="69084" y="38073"/>
                  </a:cubicBezTo>
                  <a:cubicBezTo>
                    <a:pt x="87454" y="55016"/>
                    <a:pt x="87454" y="55016"/>
                    <a:pt x="87454" y="55016"/>
                  </a:cubicBezTo>
                  <a:cubicBezTo>
                    <a:pt x="88851" y="56411"/>
                    <a:pt x="90249" y="57807"/>
                    <a:pt x="90249" y="59202"/>
                  </a:cubicBezTo>
                  <a:cubicBezTo>
                    <a:pt x="90249" y="61993"/>
                    <a:pt x="88851" y="63388"/>
                    <a:pt x="87454" y="63388"/>
                  </a:cubicBezTo>
                  <a:close/>
                </a:path>
              </a:pathLst>
            </a:custGeom>
            <a:solidFill>
              <a:schemeClr val="accent1"/>
            </a:solidFill>
            <a:ln>
              <a:noFill/>
            </a:ln>
          </p:spPr>
          <p:txBody>
            <a:bodyPr lIns="91425" tIns="45700" rIns="91425" bIns="45700" anchor="ctr" anchorCtr="0">
              <a:noAutofit/>
            </a:bodyPr>
            <a:lstStyle/>
            <a:p>
              <a:pPr marL="0" marR="0" lvl="0" indent="0" algn="l" rtl="0">
                <a:lnSpc>
                  <a:spcPct val="150000"/>
                </a:lnSpc>
                <a:spcBef>
                  <a:spcPts val="0"/>
                </a:spcBef>
                <a:buNone/>
              </a:pPr>
              <a:endParaRPr sz="2000">
                <a:solidFill>
                  <a:srgbClr val="7F7F7F"/>
                </a:solidFill>
                <a:latin typeface="微软雅黑 Light" panose="020B0502040204020203" pitchFamily="34" charset="-122"/>
                <a:ea typeface="微软雅黑 Light" panose="020B0502040204020203" pitchFamily="34" charset="-122"/>
                <a:cs typeface="Roboto"/>
                <a:sym typeface="Roboto"/>
              </a:endParaRPr>
            </a:p>
          </p:txBody>
        </p:sp>
        <p:sp>
          <p:nvSpPr>
            <p:cNvPr id="26" name="Shape 665"/>
            <p:cNvSpPr/>
            <p:nvPr/>
          </p:nvSpPr>
          <p:spPr>
            <a:xfrm>
              <a:off x="1436893" y="2486933"/>
              <a:ext cx="466411" cy="480417"/>
            </a:xfrm>
            <a:custGeom>
              <a:avLst/>
              <a:gdLst/>
              <a:ahLst/>
              <a:cxnLst/>
              <a:rect l="0" t="0" r="0" b="0"/>
              <a:pathLst>
                <a:path w="120000" h="120000" extrusionOk="0">
                  <a:moveTo>
                    <a:pt x="14151" y="55835"/>
                  </a:moveTo>
                  <a:lnTo>
                    <a:pt x="14151" y="55835"/>
                  </a:lnTo>
                  <a:cubicBezTo>
                    <a:pt x="2907" y="55835"/>
                    <a:pt x="2907" y="55835"/>
                    <a:pt x="2907" y="55835"/>
                  </a:cubicBezTo>
                  <a:cubicBezTo>
                    <a:pt x="0" y="55835"/>
                    <a:pt x="0" y="58675"/>
                    <a:pt x="0" y="61324"/>
                  </a:cubicBezTo>
                  <a:cubicBezTo>
                    <a:pt x="0" y="61324"/>
                    <a:pt x="0" y="64164"/>
                    <a:pt x="2907" y="64164"/>
                  </a:cubicBezTo>
                  <a:cubicBezTo>
                    <a:pt x="14151" y="64164"/>
                    <a:pt x="14151" y="64164"/>
                    <a:pt x="14151" y="64164"/>
                  </a:cubicBezTo>
                  <a:cubicBezTo>
                    <a:pt x="17059" y="64164"/>
                    <a:pt x="17059" y="61324"/>
                    <a:pt x="17059" y="61324"/>
                  </a:cubicBezTo>
                  <a:cubicBezTo>
                    <a:pt x="17059" y="58675"/>
                    <a:pt x="17059" y="55835"/>
                    <a:pt x="14151" y="55835"/>
                  </a:cubicBezTo>
                  <a:close/>
                  <a:moveTo>
                    <a:pt x="96930" y="30662"/>
                  </a:moveTo>
                  <a:lnTo>
                    <a:pt x="96930" y="30662"/>
                  </a:lnTo>
                  <a:cubicBezTo>
                    <a:pt x="105654" y="22334"/>
                    <a:pt x="105654" y="22334"/>
                    <a:pt x="105654" y="22334"/>
                  </a:cubicBezTo>
                  <a:cubicBezTo>
                    <a:pt x="105654" y="19495"/>
                    <a:pt x="105654" y="19495"/>
                    <a:pt x="105654" y="16845"/>
                  </a:cubicBezTo>
                  <a:cubicBezTo>
                    <a:pt x="102746" y="16845"/>
                    <a:pt x="99838" y="16845"/>
                    <a:pt x="99838" y="16845"/>
                  </a:cubicBezTo>
                  <a:cubicBezTo>
                    <a:pt x="91308" y="25173"/>
                    <a:pt x="91308" y="25173"/>
                    <a:pt x="91308" y="25173"/>
                  </a:cubicBezTo>
                  <a:cubicBezTo>
                    <a:pt x="88400" y="25173"/>
                    <a:pt x="88400" y="28012"/>
                    <a:pt x="91308" y="30662"/>
                  </a:cubicBezTo>
                  <a:cubicBezTo>
                    <a:pt x="91308" y="30662"/>
                    <a:pt x="94216" y="30662"/>
                    <a:pt x="96930" y="30662"/>
                  </a:cubicBezTo>
                  <a:close/>
                  <a:moveTo>
                    <a:pt x="25589" y="30662"/>
                  </a:moveTo>
                  <a:lnTo>
                    <a:pt x="25589" y="30662"/>
                  </a:lnTo>
                  <a:cubicBezTo>
                    <a:pt x="25589" y="33501"/>
                    <a:pt x="28497" y="33501"/>
                    <a:pt x="31405" y="30662"/>
                  </a:cubicBezTo>
                  <a:cubicBezTo>
                    <a:pt x="31405" y="30662"/>
                    <a:pt x="31405" y="28012"/>
                    <a:pt x="31405" y="25173"/>
                  </a:cubicBezTo>
                  <a:cubicBezTo>
                    <a:pt x="22875" y="19495"/>
                    <a:pt x="22875" y="19495"/>
                    <a:pt x="22875" y="19495"/>
                  </a:cubicBezTo>
                  <a:cubicBezTo>
                    <a:pt x="19967" y="16845"/>
                    <a:pt x="17059" y="16845"/>
                    <a:pt x="17059" y="19495"/>
                  </a:cubicBezTo>
                  <a:cubicBezTo>
                    <a:pt x="14151" y="19495"/>
                    <a:pt x="14151" y="22334"/>
                    <a:pt x="17059" y="22334"/>
                  </a:cubicBezTo>
                  <a:lnTo>
                    <a:pt x="25589" y="30662"/>
                  </a:lnTo>
                  <a:close/>
                  <a:moveTo>
                    <a:pt x="59903" y="19495"/>
                  </a:moveTo>
                  <a:lnTo>
                    <a:pt x="59903" y="19495"/>
                  </a:lnTo>
                  <a:cubicBezTo>
                    <a:pt x="62810" y="19495"/>
                    <a:pt x="62810" y="16845"/>
                    <a:pt x="62810" y="16845"/>
                  </a:cubicBezTo>
                  <a:cubicBezTo>
                    <a:pt x="62810" y="5678"/>
                    <a:pt x="62810" y="5678"/>
                    <a:pt x="62810" y="5678"/>
                  </a:cubicBezTo>
                  <a:cubicBezTo>
                    <a:pt x="62810" y="2839"/>
                    <a:pt x="62810" y="0"/>
                    <a:pt x="59903" y="0"/>
                  </a:cubicBezTo>
                  <a:cubicBezTo>
                    <a:pt x="56995" y="0"/>
                    <a:pt x="56995" y="2839"/>
                    <a:pt x="56995" y="5678"/>
                  </a:cubicBezTo>
                  <a:cubicBezTo>
                    <a:pt x="56995" y="16845"/>
                    <a:pt x="56995" y="16845"/>
                    <a:pt x="56995" y="16845"/>
                  </a:cubicBezTo>
                  <a:cubicBezTo>
                    <a:pt x="56995" y="16845"/>
                    <a:pt x="56995" y="19495"/>
                    <a:pt x="59903" y="19495"/>
                  </a:cubicBezTo>
                  <a:close/>
                  <a:moveTo>
                    <a:pt x="59903" y="100315"/>
                  </a:moveTo>
                  <a:lnTo>
                    <a:pt x="59903" y="100315"/>
                  </a:lnTo>
                  <a:cubicBezTo>
                    <a:pt x="56995" y="100315"/>
                    <a:pt x="56995" y="103154"/>
                    <a:pt x="56995" y="105993"/>
                  </a:cubicBezTo>
                  <a:cubicBezTo>
                    <a:pt x="56995" y="117160"/>
                    <a:pt x="56995" y="117160"/>
                    <a:pt x="56995" y="117160"/>
                  </a:cubicBezTo>
                  <a:cubicBezTo>
                    <a:pt x="56995" y="117160"/>
                    <a:pt x="56995" y="119810"/>
                    <a:pt x="59903" y="119810"/>
                  </a:cubicBezTo>
                  <a:cubicBezTo>
                    <a:pt x="62810" y="119810"/>
                    <a:pt x="62810" y="117160"/>
                    <a:pt x="62810" y="117160"/>
                  </a:cubicBezTo>
                  <a:cubicBezTo>
                    <a:pt x="62810" y="105993"/>
                    <a:pt x="62810" y="105993"/>
                    <a:pt x="62810" y="105993"/>
                  </a:cubicBezTo>
                  <a:cubicBezTo>
                    <a:pt x="62810" y="103154"/>
                    <a:pt x="62810" y="100315"/>
                    <a:pt x="59903" y="100315"/>
                  </a:cubicBezTo>
                  <a:close/>
                  <a:moveTo>
                    <a:pt x="94216" y="89148"/>
                  </a:moveTo>
                  <a:lnTo>
                    <a:pt x="94216" y="89148"/>
                  </a:lnTo>
                  <a:cubicBezTo>
                    <a:pt x="94216" y="89148"/>
                    <a:pt x="91308" y="89148"/>
                    <a:pt x="88400" y="89148"/>
                  </a:cubicBezTo>
                  <a:cubicBezTo>
                    <a:pt x="88400" y="91987"/>
                    <a:pt x="88400" y="91987"/>
                    <a:pt x="88400" y="94826"/>
                  </a:cubicBezTo>
                  <a:cubicBezTo>
                    <a:pt x="96930" y="103154"/>
                    <a:pt x="96930" y="103154"/>
                    <a:pt x="96930" y="103154"/>
                  </a:cubicBezTo>
                  <a:cubicBezTo>
                    <a:pt x="99838" y="103154"/>
                    <a:pt x="102746" y="103154"/>
                    <a:pt x="102746" y="103154"/>
                  </a:cubicBezTo>
                  <a:cubicBezTo>
                    <a:pt x="105654" y="100315"/>
                    <a:pt x="105654" y="97665"/>
                    <a:pt x="102746" y="97665"/>
                  </a:cubicBezTo>
                  <a:lnTo>
                    <a:pt x="94216" y="89148"/>
                  </a:lnTo>
                  <a:close/>
                  <a:moveTo>
                    <a:pt x="116898" y="55835"/>
                  </a:moveTo>
                  <a:lnTo>
                    <a:pt x="116898" y="55835"/>
                  </a:lnTo>
                  <a:cubicBezTo>
                    <a:pt x="105654" y="55835"/>
                    <a:pt x="105654" y="55835"/>
                    <a:pt x="105654" y="55835"/>
                  </a:cubicBezTo>
                  <a:cubicBezTo>
                    <a:pt x="102746" y="55835"/>
                    <a:pt x="102746" y="58675"/>
                    <a:pt x="102746" y="61324"/>
                  </a:cubicBezTo>
                  <a:cubicBezTo>
                    <a:pt x="102746" y="61324"/>
                    <a:pt x="102746" y="64164"/>
                    <a:pt x="105654" y="64164"/>
                  </a:cubicBezTo>
                  <a:cubicBezTo>
                    <a:pt x="116898" y="64164"/>
                    <a:pt x="116898" y="64164"/>
                    <a:pt x="116898" y="64164"/>
                  </a:cubicBezTo>
                  <a:cubicBezTo>
                    <a:pt x="119806" y="64164"/>
                    <a:pt x="119806" y="61324"/>
                    <a:pt x="119806" y="61324"/>
                  </a:cubicBezTo>
                  <a:cubicBezTo>
                    <a:pt x="119806" y="58675"/>
                    <a:pt x="119806" y="55835"/>
                    <a:pt x="116898" y="55835"/>
                  </a:cubicBezTo>
                  <a:close/>
                  <a:moveTo>
                    <a:pt x="28497" y="86498"/>
                  </a:moveTo>
                  <a:lnTo>
                    <a:pt x="28497" y="86498"/>
                  </a:lnTo>
                  <a:cubicBezTo>
                    <a:pt x="19967" y="94826"/>
                    <a:pt x="19967" y="94826"/>
                    <a:pt x="19967" y="94826"/>
                  </a:cubicBezTo>
                  <a:cubicBezTo>
                    <a:pt x="17059" y="97665"/>
                    <a:pt x="17059" y="97665"/>
                    <a:pt x="19967" y="100315"/>
                  </a:cubicBezTo>
                  <a:cubicBezTo>
                    <a:pt x="19967" y="100315"/>
                    <a:pt x="22875" y="100315"/>
                    <a:pt x="25589" y="100315"/>
                  </a:cubicBezTo>
                  <a:cubicBezTo>
                    <a:pt x="31405" y="91987"/>
                    <a:pt x="31405" y="91987"/>
                    <a:pt x="31405" y="91987"/>
                  </a:cubicBezTo>
                  <a:cubicBezTo>
                    <a:pt x="34313" y="91987"/>
                    <a:pt x="34313" y="89148"/>
                    <a:pt x="31405" y="86498"/>
                  </a:cubicBezTo>
                  <a:lnTo>
                    <a:pt x="28497" y="86498"/>
                  </a:lnTo>
                  <a:close/>
                  <a:moveTo>
                    <a:pt x="59903" y="28012"/>
                  </a:moveTo>
                  <a:lnTo>
                    <a:pt x="59903" y="28012"/>
                  </a:lnTo>
                  <a:cubicBezTo>
                    <a:pt x="39935" y="28012"/>
                    <a:pt x="25589" y="41829"/>
                    <a:pt x="25589" y="61324"/>
                  </a:cubicBezTo>
                  <a:cubicBezTo>
                    <a:pt x="25589" y="77981"/>
                    <a:pt x="39935" y="94826"/>
                    <a:pt x="59903" y="94826"/>
                  </a:cubicBezTo>
                  <a:cubicBezTo>
                    <a:pt x="79870" y="94826"/>
                    <a:pt x="94216" y="77981"/>
                    <a:pt x="94216" y="61324"/>
                  </a:cubicBezTo>
                  <a:cubicBezTo>
                    <a:pt x="94216" y="41829"/>
                    <a:pt x="79870" y="28012"/>
                    <a:pt x="59903" y="28012"/>
                  </a:cubicBezTo>
                  <a:close/>
                  <a:moveTo>
                    <a:pt x="59903" y="86498"/>
                  </a:moveTo>
                  <a:lnTo>
                    <a:pt x="59903" y="86498"/>
                  </a:lnTo>
                  <a:cubicBezTo>
                    <a:pt x="45751" y="86498"/>
                    <a:pt x="34313" y="75331"/>
                    <a:pt x="34313" y="61324"/>
                  </a:cubicBezTo>
                  <a:cubicBezTo>
                    <a:pt x="34313" y="47507"/>
                    <a:pt x="45751" y="33501"/>
                    <a:pt x="59903" y="33501"/>
                  </a:cubicBezTo>
                  <a:cubicBezTo>
                    <a:pt x="74248" y="33501"/>
                    <a:pt x="85492" y="47507"/>
                    <a:pt x="85492" y="61324"/>
                  </a:cubicBezTo>
                  <a:cubicBezTo>
                    <a:pt x="85492" y="75331"/>
                    <a:pt x="74248" y="86498"/>
                    <a:pt x="59903" y="86498"/>
                  </a:cubicBezTo>
                  <a:close/>
                </a:path>
              </a:pathLst>
            </a:custGeom>
            <a:solidFill>
              <a:schemeClr val="accent1"/>
            </a:solidFill>
            <a:ln>
              <a:noFill/>
            </a:ln>
          </p:spPr>
          <p:txBody>
            <a:bodyPr lIns="91425" tIns="45700" rIns="91425" bIns="45700" anchor="ctr" anchorCtr="0">
              <a:noAutofit/>
            </a:bodyPr>
            <a:lstStyle/>
            <a:p>
              <a:pPr marL="0" marR="0" lvl="0" indent="0" algn="l" rtl="0">
                <a:lnSpc>
                  <a:spcPct val="150000"/>
                </a:lnSpc>
                <a:spcBef>
                  <a:spcPts val="0"/>
                </a:spcBef>
                <a:buNone/>
              </a:pPr>
              <a:endParaRPr sz="2000">
                <a:solidFill>
                  <a:schemeClr val="dk1"/>
                </a:solidFill>
                <a:latin typeface="微软雅黑 Light" panose="020B0502040204020203" pitchFamily="34" charset="-122"/>
                <a:ea typeface="微软雅黑 Light" panose="020B0502040204020203" pitchFamily="34" charset="-122"/>
                <a:cs typeface="Roboto"/>
                <a:sym typeface="Roboto"/>
              </a:endParaRPr>
            </a:p>
          </p:txBody>
        </p:sp>
        <p:sp>
          <p:nvSpPr>
            <p:cNvPr id="27" name="Shape 666"/>
            <p:cNvSpPr/>
            <p:nvPr/>
          </p:nvSpPr>
          <p:spPr>
            <a:xfrm flipH="1">
              <a:off x="6545233" y="3683322"/>
              <a:ext cx="4465667" cy="1000237"/>
            </a:xfrm>
            <a:prstGeom prst="rect">
              <a:avLst/>
            </a:prstGeom>
            <a:solidFill>
              <a:schemeClr val="bg1">
                <a:lumMod val="95000"/>
              </a:schemeClr>
            </a:solidFill>
            <a:ln>
              <a:noFill/>
            </a:ln>
          </p:spPr>
          <p:txBody>
            <a:bodyPr lIns="0" tIns="0" rIns="0" bIns="0" anchor="ctr" anchorCtr="0">
              <a:noAutofit/>
            </a:bodyPr>
            <a:lstStyle/>
            <a:p>
              <a:pPr marL="0" marR="0" lvl="0" indent="0" algn="ctr" rtl="0">
                <a:lnSpc>
                  <a:spcPct val="150000"/>
                </a:lnSpc>
                <a:spcBef>
                  <a:spcPts val="0"/>
                </a:spcBef>
                <a:buNone/>
              </a:pPr>
              <a:endParaRPr sz="2000">
                <a:solidFill>
                  <a:srgbClr val="FFFFFF"/>
                </a:solidFill>
                <a:latin typeface="微软雅黑 Light" panose="020B0502040204020203" pitchFamily="34" charset="-122"/>
                <a:ea typeface="微软雅黑 Light" panose="020B0502040204020203" pitchFamily="34" charset="-122"/>
                <a:cs typeface="Roboto"/>
                <a:sym typeface="Roboto"/>
              </a:endParaRPr>
            </a:p>
          </p:txBody>
        </p:sp>
        <p:sp>
          <p:nvSpPr>
            <p:cNvPr id="28" name="Shape 667"/>
            <p:cNvSpPr/>
            <p:nvPr/>
          </p:nvSpPr>
          <p:spPr>
            <a:xfrm flipH="1">
              <a:off x="6387167" y="3815712"/>
              <a:ext cx="1392992" cy="942862"/>
            </a:xfrm>
            <a:custGeom>
              <a:avLst/>
              <a:gdLst/>
              <a:ahLst/>
              <a:cxnLst/>
              <a:rect l="0" t="0" r="0" b="0"/>
              <a:pathLst>
                <a:path w="120000" h="120000" extrusionOk="0">
                  <a:moveTo>
                    <a:pt x="120000" y="0"/>
                  </a:moveTo>
                  <a:lnTo>
                    <a:pt x="45346" y="0"/>
                  </a:lnTo>
                  <a:lnTo>
                    <a:pt x="0" y="120000"/>
                  </a:lnTo>
                  <a:lnTo>
                    <a:pt x="120000" y="120000"/>
                  </a:lnTo>
                  <a:lnTo>
                    <a:pt x="120000" y="0"/>
                  </a:lnTo>
                  <a:close/>
                </a:path>
              </a:pathLst>
            </a:custGeom>
            <a:solidFill>
              <a:schemeClr val="accent2"/>
            </a:solidFill>
            <a:ln>
              <a:noFill/>
            </a:ln>
          </p:spPr>
          <p:txBody>
            <a:bodyPr lIns="243775" tIns="121875" rIns="243775" bIns="121875" anchor="t" anchorCtr="0">
              <a:noAutofit/>
            </a:bodyPr>
            <a:lstStyle/>
            <a:p>
              <a:pPr marL="0" marR="0" lvl="0" indent="0" algn="l" rtl="0">
                <a:lnSpc>
                  <a:spcPct val="150000"/>
                </a:lnSpc>
                <a:spcBef>
                  <a:spcPts val="0"/>
                </a:spcBef>
                <a:buNone/>
              </a:pPr>
              <a:endParaRPr sz="600">
                <a:solidFill>
                  <a:schemeClr val="dk1"/>
                </a:solidFill>
                <a:latin typeface="微软雅黑 Light" panose="020B0502040204020203" pitchFamily="34" charset="-122"/>
                <a:ea typeface="微软雅黑 Light" panose="020B0502040204020203" pitchFamily="34" charset="-122"/>
                <a:cs typeface="Roboto"/>
                <a:sym typeface="Roboto"/>
              </a:endParaRPr>
            </a:p>
          </p:txBody>
        </p:sp>
        <p:sp>
          <p:nvSpPr>
            <p:cNvPr id="29" name="Shape 670"/>
            <p:cNvSpPr/>
            <p:nvPr/>
          </p:nvSpPr>
          <p:spPr>
            <a:xfrm flipH="1">
              <a:off x="9943457" y="4004045"/>
              <a:ext cx="268709" cy="266846"/>
            </a:xfrm>
            <a:custGeom>
              <a:avLst/>
              <a:gdLst/>
              <a:ahLst/>
              <a:cxnLst/>
              <a:rect l="0" t="0" r="0" b="0"/>
              <a:pathLst>
                <a:path w="120000" h="120000" extrusionOk="0">
                  <a:moveTo>
                    <a:pt x="59301" y="119800"/>
                  </a:moveTo>
                  <a:lnTo>
                    <a:pt x="59301" y="119800"/>
                  </a:lnTo>
                  <a:cubicBezTo>
                    <a:pt x="26755" y="119800"/>
                    <a:pt x="0" y="93089"/>
                    <a:pt x="0" y="59202"/>
                  </a:cubicBezTo>
                  <a:cubicBezTo>
                    <a:pt x="0" y="26910"/>
                    <a:pt x="26755" y="0"/>
                    <a:pt x="59301" y="0"/>
                  </a:cubicBezTo>
                  <a:cubicBezTo>
                    <a:pt x="93044" y="0"/>
                    <a:pt x="119800" y="26910"/>
                    <a:pt x="119800" y="59202"/>
                  </a:cubicBezTo>
                  <a:cubicBezTo>
                    <a:pt x="119800" y="93089"/>
                    <a:pt x="93044" y="119800"/>
                    <a:pt x="59301" y="119800"/>
                  </a:cubicBezTo>
                  <a:close/>
                  <a:moveTo>
                    <a:pt x="59301" y="11362"/>
                  </a:moveTo>
                  <a:lnTo>
                    <a:pt x="59301" y="11362"/>
                  </a:lnTo>
                  <a:cubicBezTo>
                    <a:pt x="32346" y="11362"/>
                    <a:pt x="11181" y="32491"/>
                    <a:pt x="11181" y="59202"/>
                  </a:cubicBezTo>
                  <a:cubicBezTo>
                    <a:pt x="11181" y="85913"/>
                    <a:pt x="32346" y="108438"/>
                    <a:pt x="59301" y="108438"/>
                  </a:cubicBezTo>
                  <a:cubicBezTo>
                    <a:pt x="86056" y="108438"/>
                    <a:pt x="108618" y="85913"/>
                    <a:pt x="108618" y="59202"/>
                  </a:cubicBezTo>
                  <a:cubicBezTo>
                    <a:pt x="108618" y="32491"/>
                    <a:pt x="86056" y="11362"/>
                    <a:pt x="59301" y="11362"/>
                  </a:cubicBezTo>
                  <a:close/>
                  <a:moveTo>
                    <a:pt x="87454" y="63388"/>
                  </a:moveTo>
                  <a:lnTo>
                    <a:pt x="87454" y="63388"/>
                  </a:lnTo>
                  <a:cubicBezTo>
                    <a:pt x="69084" y="80332"/>
                    <a:pt x="69084" y="80332"/>
                    <a:pt x="69084" y="80332"/>
                  </a:cubicBezTo>
                  <a:cubicBezTo>
                    <a:pt x="67687" y="81727"/>
                    <a:pt x="66289" y="81727"/>
                    <a:pt x="64891" y="81727"/>
                  </a:cubicBezTo>
                  <a:cubicBezTo>
                    <a:pt x="62096" y="81727"/>
                    <a:pt x="59301" y="80332"/>
                    <a:pt x="59301" y="76146"/>
                  </a:cubicBezTo>
                  <a:cubicBezTo>
                    <a:pt x="59301" y="74750"/>
                    <a:pt x="60698" y="73355"/>
                    <a:pt x="62096" y="71960"/>
                  </a:cubicBezTo>
                  <a:cubicBezTo>
                    <a:pt x="69084" y="64784"/>
                    <a:pt x="69084" y="64784"/>
                    <a:pt x="69084" y="64784"/>
                  </a:cubicBezTo>
                  <a:cubicBezTo>
                    <a:pt x="35141" y="64784"/>
                    <a:pt x="35141" y="64784"/>
                    <a:pt x="35141" y="64784"/>
                  </a:cubicBezTo>
                  <a:cubicBezTo>
                    <a:pt x="32346" y="64784"/>
                    <a:pt x="29550" y="63388"/>
                    <a:pt x="29550" y="59202"/>
                  </a:cubicBezTo>
                  <a:cubicBezTo>
                    <a:pt x="29550" y="56411"/>
                    <a:pt x="32346" y="53621"/>
                    <a:pt x="35141" y="53621"/>
                  </a:cubicBezTo>
                  <a:cubicBezTo>
                    <a:pt x="69084" y="53621"/>
                    <a:pt x="69084" y="53621"/>
                    <a:pt x="69084" y="53621"/>
                  </a:cubicBezTo>
                  <a:cubicBezTo>
                    <a:pt x="62096" y="46644"/>
                    <a:pt x="62096" y="46644"/>
                    <a:pt x="62096" y="46644"/>
                  </a:cubicBezTo>
                  <a:cubicBezTo>
                    <a:pt x="60698" y="46644"/>
                    <a:pt x="59301" y="45049"/>
                    <a:pt x="59301" y="42259"/>
                  </a:cubicBezTo>
                  <a:cubicBezTo>
                    <a:pt x="59301" y="39468"/>
                    <a:pt x="62096" y="36677"/>
                    <a:pt x="64891" y="36677"/>
                  </a:cubicBezTo>
                  <a:cubicBezTo>
                    <a:pt x="66289" y="36677"/>
                    <a:pt x="67687" y="38073"/>
                    <a:pt x="69084" y="38073"/>
                  </a:cubicBezTo>
                  <a:cubicBezTo>
                    <a:pt x="87454" y="55016"/>
                    <a:pt x="87454" y="55016"/>
                    <a:pt x="87454" y="55016"/>
                  </a:cubicBezTo>
                  <a:cubicBezTo>
                    <a:pt x="88851" y="56411"/>
                    <a:pt x="90249" y="57807"/>
                    <a:pt x="90249" y="59202"/>
                  </a:cubicBezTo>
                  <a:cubicBezTo>
                    <a:pt x="90249" y="61993"/>
                    <a:pt x="88851" y="63388"/>
                    <a:pt x="87454" y="63388"/>
                  </a:cubicBezTo>
                  <a:close/>
                </a:path>
              </a:pathLst>
            </a:custGeom>
            <a:solidFill>
              <a:schemeClr val="accent2"/>
            </a:solidFill>
            <a:ln>
              <a:noFill/>
            </a:ln>
          </p:spPr>
          <p:txBody>
            <a:bodyPr lIns="91425" tIns="45700" rIns="91425" bIns="45700" anchor="ctr" anchorCtr="0">
              <a:noAutofit/>
            </a:bodyPr>
            <a:lstStyle/>
            <a:p>
              <a:pPr marL="0" marR="0" lvl="0" indent="0" algn="l" rtl="0">
                <a:lnSpc>
                  <a:spcPct val="150000"/>
                </a:lnSpc>
                <a:spcBef>
                  <a:spcPts val="0"/>
                </a:spcBef>
                <a:buNone/>
              </a:pPr>
              <a:endParaRPr sz="2000">
                <a:solidFill>
                  <a:srgbClr val="7F7F7F"/>
                </a:solidFill>
                <a:latin typeface="微软雅黑 Light" panose="020B0502040204020203" pitchFamily="34" charset="-122"/>
                <a:ea typeface="微软雅黑 Light" panose="020B0502040204020203" pitchFamily="34" charset="-122"/>
                <a:cs typeface="Roboto"/>
                <a:sym typeface="Roboto"/>
              </a:endParaRPr>
            </a:p>
          </p:txBody>
        </p:sp>
        <p:sp>
          <p:nvSpPr>
            <p:cNvPr id="30" name="Shape 671"/>
            <p:cNvSpPr/>
            <p:nvPr/>
          </p:nvSpPr>
          <p:spPr>
            <a:xfrm>
              <a:off x="6300706" y="3930111"/>
              <a:ext cx="998761" cy="488536"/>
            </a:xfrm>
            <a:prstGeom prst="rect">
              <a:avLst/>
            </a:prstGeom>
            <a:noFill/>
            <a:ln>
              <a:noFill/>
            </a:ln>
          </p:spPr>
          <p:txBody>
            <a:bodyPr lIns="243775" tIns="121875" rIns="243775" bIns="121875" anchor="t" anchorCtr="0">
              <a:noAutofit/>
            </a:bodyPr>
            <a:lstStyle/>
            <a:p>
              <a:pPr marL="0" marR="0" lvl="0" indent="0" algn="l" rtl="0">
                <a:lnSpc>
                  <a:spcPct val="150000"/>
                </a:lnSpc>
                <a:spcBef>
                  <a:spcPts val="0"/>
                </a:spcBef>
                <a:buSzPct val="25000"/>
                <a:buNone/>
              </a:pPr>
              <a:r>
                <a:rPr lang="id-ID" sz="1050" b="1">
                  <a:solidFill>
                    <a:schemeClr val="lt1"/>
                  </a:solidFill>
                  <a:latin typeface="微软雅黑 Light" panose="020B0502040204020203" pitchFamily="34" charset="-122"/>
                  <a:ea typeface="微软雅黑 Light" panose="020B0502040204020203" pitchFamily="34" charset="-122"/>
                  <a:cs typeface="Roboto"/>
                  <a:sym typeface="Roboto"/>
                </a:rPr>
                <a:t>0</a:t>
              </a:r>
              <a:r>
                <a:rPr lang="en-US" altLang="id-ID" sz="1050" b="1">
                  <a:solidFill>
                    <a:schemeClr val="lt1"/>
                  </a:solidFill>
                  <a:latin typeface="微软雅黑 Light" panose="020B0502040204020203" pitchFamily="34" charset="-122"/>
                  <a:ea typeface="微软雅黑 Light" panose="020B0502040204020203" pitchFamily="34" charset="-122"/>
                  <a:cs typeface="Roboto"/>
                  <a:sym typeface="Roboto"/>
                </a:rPr>
                <a:t>4</a:t>
              </a:r>
              <a:endParaRPr lang="en-US" altLang="id-ID" sz="1050" b="1">
                <a:solidFill>
                  <a:schemeClr val="lt1"/>
                </a:solidFill>
                <a:latin typeface="微软雅黑 Light" panose="020B0502040204020203" pitchFamily="34" charset="-122"/>
                <a:ea typeface="微软雅黑 Light" panose="020B0502040204020203" pitchFamily="34" charset="-122"/>
                <a:cs typeface="Roboto"/>
                <a:sym typeface="Roboto"/>
              </a:endParaRPr>
            </a:p>
          </p:txBody>
        </p:sp>
        <p:sp>
          <p:nvSpPr>
            <p:cNvPr id="31" name="Shape 672"/>
            <p:cNvSpPr/>
            <p:nvPr/>
          </p:nvSpPr>
          <p:spPr>
            <a:xfrm>
              <a:off x="6435979" y="4291393"/>
              <a:ext cx="949950" cy="311522"/>
            </a:xfrm>
            <a:prstGeom prst="rect">
              <a:avLst/>
            </a:prstGeom>
            <a:noFill/>
            <a:ln>
              <a:noFill/>
            </a:ln>
          </p:spPr>
          <p:txBody>
            <a:bodyPr lIns="243775" tIns="121875" rIns="243775" bIns="121875" anchor="t" anchorCtr="0">
              <a:noAutofit/>
            </a:bodyPr>
            <a:lstStyle/>
            <a:p>
              <a:pPr marL="0" marR="0" lvl="0" indent="0" algn="l" rtl="0">
                <a:lnSpc>
                  <a:spcPct val="150000"/>
                </a:lnSpc>
                <a:spcBef>
                  <a:spcPts val="0"/>
                </a:spcBef>
                <a:buSzPct val="25000"/>
                <a:buNone/>
              </a:pPr>
              <a:r>
                <a:rPr lang="id-ID" sz="500" b="1">
                  <a:solidFill>
                    <a:schemeClr val="lt1"/>
                  </a:solidFill>
                  <a:latin typeface="微软雅黑 Light" panose="020B0502040204020203" pitchFamily="34" charset="-122"/>
                  <a:ea typeface="微软雅黑 Light" panose="020B0502040204020203" pitchFamily="34" charset="-122"/>
                  <a:cs typeface="Roboto"/>
                  <a:sym typeface="Roboto"/>
                </a:rPr>
                <a:t>LOREM</a:t>
              </a:r>
              <a:endParaRPr lang="id-ID" sz="500" b="1">
                <a:solidFill>
                  <a:schemeClr val="lt1"/>
                </a:solidFill>
                <a:latin typeface="微软雅黑 Light" panose="020B0502040204020203" pitchFamily="34" charset="-122"/>
                <a:ea typeface="微软雅黑 Light" panose="020B0502040204020203" pitchFamily="34" charset="-122"/>
                <a:cs typeface="Roboto"/>
                <a:sym typeface="Roboto"/>
              </a:endParaRPr>
            </a:p>
          </p:txBody>
        </p:sp>
        <p:sp>
          <p:nvSpPr>
            <p:cNvPr id="37" name="Shape 680"/>
            <p:cNvSpPr/>
            <p:nvPr/>
          </p:nvSpPr>
          <p:spPr>
            <a:xfrm flipH="1">
              <a:off x="6545233" y="2280102"/>
              <a:ext cx="4465667" cy="1000237"/>
            </a:xfrm>
            <a:prstGeom prst="rect">
              <a:avLst/>
            </a:prstGeom>
            <a:solidFill>
              <a:schemeClr val="bg1">
                <a:lumMod val="95000"/>
              </a:schemeClr>
            </a:solidFill>
            <a:ln>
              <a:noFill/>
            </a:ln>
          </p:spPr>
          <p:txBody>
            <a:bodyPr lIns="0" tIns="0" rIns="0" bIns="0" anchor="ctr" anchorCtr="0">
              <a:noAutofit/>
            </a:bodyPr>
            <a:lstStyle/>
            <a:p>
              <a:pPr marL="0" marR="0" lvl="0" indent="0" algn="ctr" rtl="0">
                <a:lnSpc>
                  <a:spcPct val="150000"/>
                </a:lnSpc>
                <a:spcBef>
                  <a:spcPts val="0"/>
                </a:spcBef>
                <a:buNone/>
              </a:pPr>
              <a:endParaRPr sz="2000">
                <a:solidFill>
                  <a:srgbClr val="FFFFFF"/>
                </a:solidFill>
                <a:latin typeface="微软雅黑 Light" panose="020B0502040204020203" pitchFamily="34" charset="-122"/>
                <a:ea typeface="微软雅黑 Light" panose="020B0502040204020203" pitchFamily="34" charset="-122"/>
                <a:cs typeface="Roboto"/>
                <a:sym typeface="Roboto"/>
              </a:endParaRPr>
            </a:p>
          </p:txBody>
        </p:sp>
        <p:sp>
          <p:nvSpPr>
            <p:cNvPr id="38" name="Shape 681"/>
            <p:cNvSpPr/>
            <p:nvPr/>
          </p:nvSpPr>
          <p:spPr>
            <a:xfrm flipH="1">
              <a:off x="6387167" y="2412492"/>
              <a:ext cx="1392992" cy="942862"/>
            </a:xfrm>
            <a:custGeom>
              <a:avLst/>
              <a:gdLst/>
              <a:ahLst/>
              <a:cxnLst/>
              <a:rect l="0" t="0" r="0" b="0"/>
              <a:pathLst>
                <a:path w="120000" h="120000" extrusionOk="0">
                  <a:moveTo>
                    <a:pt x="120000" y="0"/>
                  </a:moveTo>
                  <a:lnTo>
                    <a:pt x="45346" y="0"/>
                  </a:lnTo>
                  <a:lnTo>
                    <a:pt x="0" y="120000"/>
                  </a:lnTo>
                  <a:lnTo>
                    <a:pt x="120000" y="120000"/>
                  </a:lnTo>
                  <a:lnTo>
                    <a:pt x="120000" y="0"/>
                  </a:lnTo>
                  <a:close/>
                </a:path>
              </a:pathLst>
            </a:custGeom>
            <a:solidFill>
              <a:schemeClr val="accent2"/>
            </a:solidFill>
            <a:ln>
              <a:noFill/>
            </a:ln>
          </p:spPr>
          <p:txBody>
            <a:bodyPr lIns="243775" tIns="121875" rIns="243775" bIns="121875" anchor="t" anchorCtr="0">
              <a:noAutofit/>
            </a:bodyPr>
            <a:lstStyle/>
            <a:p>
              <a:pPr marL="0" marR="0" lvl="0" indent="0" algn="l" rtl="0">
                <a:lnSpc>
                  <a:spcPct val="150000"/>
                </a:lnSpc>
                <a:spcBef>
                  <a:spcPts val="0"/>
                </a:spcBef>
                <a:buNone/>
              </a:pPr>
              <a:endParaRPr sz="600">
                <a:solidFill>
                  <a:schemeClr val="dk1"/>
                </a:solidFill>
                <a:latin typeface="微软雅黑 Light" panose="020B0502040204020203" pitchFamily="34" charset="-122"/>
                <a:ea typeface="微软雅黑 Light" panose="020B0502040204020203" pitchFamily="34" charset="-122"/>
                <a:cs typeface="Roboto"/>
                <a:sym typeface="Roboto"/>
              </a:endParaRPr>
            </a:p>
          </p:txBody>
        </p:sp>
        <p:sp>
          <p:nvSpPr>
            <p:cNvPr id="39" name="Shape 684"/>
            <p:cNvSpPr/>
            <p:nvPr/>
          </p:nvSpPr>
          <p:spPr>
            <a:xfrm flipH="1">
              <a:off x="9943457" y="2600825"/>
              <a:ext cx="268709" cy="266846"/>
            </a:xfrm>
            <a:custGeom>
              <a:avLst/>
              <a:gdLst/>
              <a:ahLst/>
              <a:cxnLst/>
              <a:rect l="0" t="0" r="0" b="0"/>
              <a:pathLst>
                <a:path w="120000" h="120000" extrusionOk="0">
                  <a:moveTo>
                    <a:pt x="59301" y="119800"/>
                  </a:moveTo>
                  <a:lnTo>
                    <a:pt x="59301" y="119800"/>
                  </a:lnTo>
                  <a:cubicBezTo>
                    <a:pt x="26755" y="119800"/>
                    <a:pt x="0" y="93089"/>
                    <a:pt x="0" y="59202"/>
                  </a:cubicBezTo>
                  <a:cubicBezTo>
                    <a:pt x="0" y="26910"/>
                    <a:pt x="26755" y="0"/>
                    <a:pt x="59301" y="0"/>
                  </a:cubicBezTo>
                  <a:cubicBezTo>
                    <a:pt x="93044" y="0"/>
                    <a:pt x="119800" y="26910"/>
                    <a:pt x="119800" y="59202"/>
                  </a:cubicBezTo>
                  <a:cubicBezTo>
                    <a:pt x="119800" y="93089"/>
                    <a:pt x="93044" y="119800"/>
                    <a:pt x="59301" y="119800"/>
                  </a:cubicBezTo>
                  <a:close/>
                  <a:moveTo>
                    <a:pt x="59301" y="11362"/>
                  </a:moveTo>
                  <a:lnTo>
                    <a:pt x="59301" y="11362"/>
                  </a:lnTo>
                  <a:cubicBezTo>
                    <a:pt x="32346" y="11362"/>
                    <a:pt x="11181" y="32491"/>
                    <a:pt x="11181" y="59202"/>
                  </a:cubicBezTo>
                  <a:cubicBezTo>
                    <a:pt x="11181" y="85913"/>
                    <a:pt x="32346" y="108438"/>
                    <a:pt x="59301" y="108438"/>
                  </a:cubicBezTo>
                  <a:cubicBezTo>
                    <a:pt x="86056" y="108438"/>
                    <a:pt x="108618" y="85913"/>
                    <a:pt x="108618" y="59202"/>
                  </a:cubicBezTo>
                  <a:cubicBezTo>
                    <a:pt x="108618" y="32491"/>
                    <a:pt x="86056" y="11362"/>
                    <a:pt x="59301" y="11362"/>
                  </a:cubicBezTo>
                  <a:close/>
                  <a:moveTo>
                    <a:pt x="87454" y="63388"/>
                  </a:moveTo>
                  <a:lnTo>
                    <a:pt x="87454" y="63388"/>
                  </a:lnTo>
                  <a:cubicBezTo>
                    <a:pt x="69084" y="80332"/>
                    <a:pt x="69084" y="80332"/>
                    <a:pt x="69084" y="80332"/>
                  </a:cubicBezTo>
                  <a:cubicBezTo>
                    <a:pt x="67687" y="81727"/>
                    <a:pt x="66289" y="81727"/>
                    <a:pt x="64891" y="81727"/>
                  </a:cubicBezTo>
                  <a:cubicBezTo>
                    <a:pt x="62096" y="81727"/>
                    <a:pt x="59301" y="80332"/>
                    <a:pt x="59301" y="76146"/>
                  </a:cubicBezTo>
                  <a:cubicBezTo>
                    <a:pt x="59301" y="74750"/>
                    <a:pt x="60698" y="73355"/>
                    <a:pt x="62096" y="71960"/>
                  </a:cubicBezTo>
                  <a:cubicBezTo>
                    <a:pt x="69084" y="64784"/>
                    <a:pt x="69084" y="64784"/>
                    <a:pt x="69084" y="64784"/>
                  </a:cubicBezTo>
                  <a:cubicBezTo>
                    <a:pt x="35141" y="64784"/>
                    <a:pt x="35141" y="64784"/>
                    <a:pt x="35141" y="64784"/>
                  </a:cubicBezTo>
                  <a:cubicBezTo>
                    <a:pt x="32346" y="64784"/>
                    <a:pt x="29550" y="63388"/>
                    <a:pt x="29550" y="59202"/>
                  </a:cubicBezTo>
                  <a:cubicBezTo>
                    <a:pt x="29550" y="56411"/>
                    <a:pt x="32346" y="53621"/>
                    <a:pt x="35141" y="53621"/>
                  </a:cubicBezTo>
                  <a:cubicBezTo>
                    <a:pt x="69084" y="53621"/>
                    <a:pt x="69084" y="53621"/>
                    <a:pt x="69084" y="53621"/>
                  </a:cubicBezTo>
                  <a:cubicBezTo>
                    <a:pt x="62096" y="46644"/>
                    <a:pt x="62096" y="46644"/>
                    <a:pt x="62096" y="46644"/>
                  </a:cubicBezTo>
                  <a:cubicBezTo>
                    <a:pt x="60698" y="46644"/>
                    <a:pt x="59301" y="45049"/>
                    <a:pt x="59301" y="42259"/>
                  </a:cubicBezTo>
                  <a:cubicBezTo>
                    <a:pt x="59301" y="39468"/>
                    <a:pt x="62096" y="36677"/>
                    <a:pt x="64891" y="36677"/>
                  </a:cubicBezTo>
                  <a:cubicBezTo>
                    <a:pt x="66289" y="36677"/>
                    <a:pt x="67687" y="38073"/>
                    <a:pt x="69084" y="38073"/>
                  </a:cubicBezTo>
                  <a:cubicBezTo>
                    <a:pt x="87454" y="55016"/>
                    <a:pt x="87454" y="55016"/>
                    <a:pt x="87454" y="55016"/>
                  </a:cubicBezTo>
                  <a:cubicBezTo>
                    <a:pt x="88851" y="56411"/>
                    <a:pt x="90249" y="57807"/>
                    <a:pt x="90249" y="59202"/>
                  </a:cubicBezTo>
                  <a:cubicBezTo>
                    <a:pt x="90249" y="61993"/>
                    <a:pt x="88851" y="63388"/>
                    <a:pt x="87454" y="63388"/>
                  </a:cubicBezTo>
                  <a:close/>
                </a:path>
              </a:pathLst>
            </a:custGeom>
            <a:solidFill>
              <a:schemeClr val="accent2"/>
            </a:solidFill>
            <a:ln>
              <a:noFill/>
            </a:ln>
          </p:spPr>
          <p:txBody>
            <a:bodyPr lIns="91425" tIns="45700" rIns="91425" bIns="45700" anchor="ctr" anchorCtr="0">
              <a:noAutofit/>
            </a:bodyPr>
            <a:lstStyle/>
            <a:p>
              <a:pPr marL="0" marR="0" lvl="0" indent="0" algn="l" rtl="0">
                <a:lnSpc>
                  <a:spcPct val="150000"/>
                </a:lnSpc>
                <a:spcBef>
                  <a:spcPts val="0"/>
                </a:spcBef>
                <a:buNone/>
              </a:pPr>
              <a:endParaRPr sz="2000">
                <a:solidFill>
                  <a:srgbClr val="7F7F7F"/>
                </a:solidFill>
                <a:latin typeface="微软雅黑 Light" panose="020B0502040204020203" pitchFamily="34" charset="-122"/>
                <a:ea typeface="微软雅黑 Light" panose="020B0502040204020203" pitchFamily="34" charset="-122"/>
                <a:cs typeface="Roboto"/>
                <a:sym typeface="Roboto"/>
              </a:endParaRPr>
            </a:p>
          </p:txBody>
        </p:sp>
        <p:sp>
          <p:nvSpPr>
            <p:cNvPr id="40" name="Shape 685"/>
            <p:cNvSpPr/>
            <p:nvPr/>
          </p:nvSpPr>
          <p:spPr>
            <a:xfrm>
              <a:off x="6300706" y="2526890"/>
              <a:ext cx="998761" cy="488536"/>
            </a:xfrm>
            <a:prstGeom prst="rect">
              <a:avLst/>
            </a:prstGeom>
            <a:noFill/>
            <a:ln>
              <a:noFill/>
            </a:ln>
          </p:spPr>
          <p:txBody>
            <a:bodyPr lIns="243775" tIns="121875" rIns="243775" bIns="121875" anchor="t" anchorCtr="0">
              <a:noAutofit/>
            </a:bodyPr>
            <a:lstStyle/>
            <a:p>
              <a:pPr marL="0" marR="0" lvl="0" indent="0" algn="l" rtl="0">
                <a:lnSpc>
                  <a:spcPct val="150000"/>
                </a:lnSpc>
                <a:spcBef>
                  <a:spcPts val="0"/>
                </a:spcBef>
                <a:buSzPct val="25000"/>
                <a:buNone/>
              </a:pPr>
              <a:r>
                <a:rPr lang="id-ID" sz="1050" b="1">
                  <a:solidFill>
                    <a:schemeClr val="lt1"/>
                  </a:solidFill>
                  <a:latin typeface="微软雅黑 Light" panose="020B0502040204020203" pitchFamily="34" charset="-122"/>
                  <a:ea typeface="微软雅黑 Light" panose="020B0502040204020203" pitchFamily="34" charset="-122"/>
                  <a:cs typeface="Roboto"/>
                  <a:sym typeface="Roboto"/>
                </a:rPr>
                <a:t>0</a:t>
              </a:r>
              <a:r>
                <a:rPr lang="en-US" altLang="id-ID" sz="1050" b="1">
                  <a:solidFill>
                    <a:schemeClr val="lt1"/>
                  </a:solidFill>
                  <a:latin typeface="微软雅黑 Light" panose="020B0502040204020203" pitchFamily="34" charset="-122"/>
                  <a:ea typeface="微软雅黑 Light" panose="020B0502040204020203" pitchFamily="34" charset="-122"/>
                  <a:cs typeface="Roboto"/>
                  <a:sym typeface="Roboto"/>
                </a:rPr>
                <a:t>3</a:t>
              </a:r>
              <a:endParaRPr lang="en-US" altLang="id-ID" sz="1050" b="1">
                <a:solidFill>
                  <a:schemeClr val="lt1"/>
                </a:solidFill>
                <a:latin typeface="微软雅黑 Light" panose="020B0502040204020203" pitchFamily="34" charset="-122"/>
                <a:ea typeface="微软雅黑 Light" panose="020B0502040204020203" pitchFamily="34" charset="-122"/>
                <a:cs typeface="Roboto"/>
                <a:sym typeface="Roboto"/>
              </a:endParaRPr>
            </a:p>
          </p:txBody>
        </p:sp>
        <p:sp>
          <p:nvSpPr>
            <p:cNvPr id="41" name="Shape 686"/>
            <p:cNvSpPr/>
            <p:nvPr/>
          </p:nvSpPr>
          <p:spPr>
            <a:xfrm>
              <a:off x="6435979" y="2888173"/>
              <a:ext cx="949950" cy="311522"/>
            </a:xfrm>
            <a:prstGeom prst="rect">
              <a:avLst/>
            </a:prstGeom>
            <a:noFill/>
            <a:ln>
              <a:noFill/>
            </a:ln>
          </p:spPr>
          <p:txBody>
            <a:bodyPr lIns="243775" tIns="121875" rIns="243775" bIns="121875" anchor="t" anchorCtr="0">
              <a:noAutofit/>
            </a:bodyPr>
            <a:lstStyle/>
            <a:p>
              <a:pPr marL="0" marR="0" lvl="0" indent="0" algn="l" rtl="0">
                <a:lnSpc>
                  <a:spcPct val="150000"/>
                </a:lnSpc>
                <a:spcBef>
                  <a:spcPts val="0"/>
                </a:spcBef>
                <a:buSzPct val="25000"/>
                <a:buNone/>
              </a:pPr>
              <a:r>
                <a:rPr lang="id-ID" sz="500" b="1">
                  <a:solidFill>
                    <a:schemeClr val="lt1"/>
                  </a:solidFill>
                  <a:latin typeface="微软雅黑 Light" panose="020B0502040204020203" pitchFamily="34" charset="-122"/>
                  <a:ea typeface="微软雅黑 Light" panose="020B0502040204020203" pitchFamily="34" charset="-122"/>
                  <a:cs typeface="Roboto"/>
                  <a:sym typeface="Roboto"/>
                </a:rPr>
                <a:t>LOREM</a:t>
              </a:r>
              <a:endParaRPr lang="id-ID" sz="500" b="1">
                <a:solidFill>
                  <a:schemeClr val="lt1"/>
                </a:solidFill>
                <a:latin typeface="微软雅黑 Light" panose="020B0502040204020203" pitchFamily="34" charset="-122"/>
                <a:ea typeface="微软雅黑 Light" panose="020B0502040204020203" pitchFamily="34" charset="-122"/>
                <a:cs typeface="Roboto"/>
                <a:sym typeface="Roboto"/>
              </a:endParaRPr>
            </a:p>
          </p:txBody>
        </p:sp>
        <p:sp>
          <p:nvSpPr>
            <p:cNvPr id="42" name="Shape 687"/>
            <p:cNvSpPr/>
            <p:nvPr/>
          </p:nvSpPr>
          <p:spPr>
            <a:xfrm>
              <a:off x="1470528" y="4011280"/>
              <a:ext cx="402024" cy="367856"/>
            </a:xfrm>
            <a:custGeom>
              <a:avLst/>
              <a:gdLst/>
              <a:ahLst/>
              <a:cxnLst/>
              <a:rect l="0" t="0" r="0" b="0"/>
              <a:pathLst>
                <a:path w="120000" h="120000" extrusionOk="0">
                  <a:moveTo>
                    <a:pt x="95223" y="15050"/>
                  </a:moveTo>
                  <a:lnTo>
                    <a:pt x="95223" y="15050"/>
                  </a:lnTo>
                  <a:cubicBezTo>
                    <a:pt x="95223" y="6101"/>
                    <a:pt x="89861" y="0"/>
                    <a:pt x="81725" y="0"/>
                  </a:cubicBezTo>
                  <a:cubicBezTo>
                    <a:pt x="38089" y="0"/>
                    <a:pt x="38089" y="0"/>
                    <a:pt x="38089" y="0"/>
                  </a:cubicBezTo>
                  <a:cubicBezTo>
                    <a:pt x="29953" y="0"/>
                    <a:pt x="24591" y="6101"/>
                    <a:pt x="24591" y="15050"/>
                  </a:cubicBezTo>
                  <a:cubicBezTo>
                    <a:pt x="0" y="15050"/>
                    <a:pt x="2773" y="15050"/>
                    <a:pt x="2773" y="32949"/>
                  </a:cubicBezTo>
                  <a:cubicBezTo>
                    <a:pt x="2773" y="44949"/>
                    <a:pt x="10909" y="56949"/>
                    <a:pt x="24591" y="56949"/>
                  </a:cubicBezTo>
                  <a:cubicBezTo>
                    <a:pt x="24591" y="56949"/>
                    <a:pt x="24591" y="56949"/>
                    <a:pt x="27180" y="56949"/>
                  </a:cubicBezTo>
                  <a:cubicBezTo>
                    <a:pt x="29953" y="71796"/>
                    <a:pt x="43636" y="86847"/>
                    <a:pt x="57134" y="86847"/>
                  </a:cubicBezTo>
                  <a:cubicBezTo>
                    <a:pt x="57134" y="110847"/>
                    <a:pt x="57134" y="110847"/>
                    <a:pt x="57134" y="110847"/>
                  </a:cubicBezTo>
                  <a:cubicBezTo>
                    <a:pt x="46224" y="110847"/>
                    <a:pt x="46224" y="110847"/>
                    <a:pt x="46224" y="110847"/>
                  </a:cubicBezTo>
                  <a:cubicBezTo>
                    <a:pt x="43636" y="110847"/>
                    <a:pt x="40862" y="113898"/>
                    <a:pt x="40862" y="116745"/>
                  </a:cubicBezTo>
                  <a:cubicBezTo>
                    <a:pt x="40862" y="116745"/>
                    <a:pt x="43636" y="119796"/>
                    <a:pt x="46224" y="119796"/>
                  </a:cubicBezTo>
                  <a:cubicBezTo>
                    <a:pt x="73405" y="119796"/>
                    <a:pt x="73405" y="119796"/>
                    <a:pt x="73405" y="119796"/>
                  </a:cubicBezTo>
                  <a:cubicBezTo>
                    <a:pt x="76363" y="119796"/>
                    <a:pt x="78952" y="116745"/>
                    <a:pt x="78952" y="116745"/>
                  </a:cubicBezTo>
                  <a:cubicBezTo>
                    <a:pt x="78952" y="113898"/>
                    <a:pt x="76363" y="110847"/>
                    <a:pt x="73405" y="110847"/>
                  </a:cubicBezTo>
                  <a:cubicBezTo>
                    <a:pt x="62681" y="110847"/>
                    <a:pt x="62681" y="110847"/>
                    <a:pt x="62681" y="110847"/>
                  </a:cubicBezTo>
                  <a:cubicBezTo>
                    <a:pt x="62681" y="86847"/>
                    <a:pt x="62681" y="86847"/>
                    <a:pt x="62681" y="86847"/>
                  </a:cubicBezTo>
                  <a:cubicBezTo>
                    <a:pt x="76363" y="86847"/>
                    <a:pt x="89861" y="71796"/>
                    <a:pt x="92634" y="56949"/>
                  </a:cubicBezTo>
                  <a:cubicBezTo>
                    <a:pt x="95223" y="56949"/>
                    <a:pt x="95223" y="56949"/>
                    <a:pt x="95223" y="56949"/>
                  </a:cubicBezTo>
                  <a:cubicBezTo>
                    <a:pt x="108906" y="56949"/>
                    <a:pt x="117041" y="44949"/>
                    <a:pt x="117041" y="32949"/>
                  </a:cubicBezTo>
                  <a:cubicBezTo>
                    <a:pt x="117041" y="15050"/>
                    <a:pt x="119815" y="15050"/>
                    <a:pt x="95223" y="15050"/>
                  </a:cubicBezTo>
                  <a:close/>
                  <a:moveTo>
                    <a:pt x="24591" y="48000"/>
                  </a:moveTo>
                  <a:lnTo>
                    <a:pt x="24591" y="48000"/>
                  </a:lnTo>
                  <a:cubicBezTo>
                    <a:pt x="16271" y="48000"/>
                    <a:pt x="8135" y="41898"/>
                    <a:pt x="8135" y="32949"/>
                  </a:cubicBezTo>
                  <a:cubicBezTo>
                    <a:pt x="8135" y="24000"/>
                    <a:pt x="8135" y="24000"/>
                    <a:pt x="24591" y="24000"/>
                  </a:cubicBezTo>
                  <a:lnTo>
                    <a:pt x="24591" y="48000"/>
                  </a:lnTo>
                  <a:close/>
                  <a:moveTo>
                    <a:pt x="89861" y="38847"/>
                  </a:moveTo>
                  <a:lnTo>
                    <a:pt x="89861" y="38847"/>
                  </a:lnTo>
                  <a:cubicBezTo>
                    <a:pt x="89861" y="56949"/>
                    <a:pt x="76363" y="80949"/>
                    <a:pt x="59907" y="80949"/>
                  </a:cubicBezTo>
                  <a:cubicBezTo>
                    <a:pt x="43636" y="80949"/>
                    <a:pt x="29953" y="56949"/>
                    <a:pt x="29953" y="38847"/>
                  </a:cubicBezTo>
                  <a:cubicBezTo>
                    <a:pt x="29953" y="15050"/>
                    <a:pt x="29953" y="15050"/>
                    <a:pt x="29953" y="15050"/>
                  </a:cubicBezTo>
                  <a:cubicBezTo>
                    <a:pt x="29953" y="12000"/>
                    <a:pt x="35500" y="8949"/>
                    <a:pt x="38089" y="8949"/>
                  </a:cubicBezTo>
                  <a:cubicBezTo>
                    <a:pt x="81725" y="8949"/>
                    <a:pt x="81725" y="8949"/>
                    <a:pt x="81725" y="8949"/>
                  </a:cubicBezTo>
                  <a:cubicBezTo>
                    <a:pt x="84314" y="8949"/>
                    <a:pt x="89861" y="12000"/>
                    <a:pt x="89861" y="15050"/>
                  </a:cubicBezTo>
                  <a:lnTo>
                    <a:pt x="89861" y="38847"/>
                  </a:lnTo>
                  <a:close/>
                  <a:moveTo>
                    <a:pt x="95223" y="48000"/>
                  </a:moveTo>
                  <a:lnTo>
                    <a:pt x="95223" y="48000"/>
                  </a:lnTo>
                  <a:cubicBezTo>
                    <a:pt x="95223" y="24000"/>
                    <a:pt x="95223" y="24000"/>
                    <a:pt x="95223" y="24000"/>
                  </a:cubicBezTo>
                  <a:cubicBezTo>
                    <a:pt x="111679" y="24000"/>
                    <a:pt x="111679" y="24000"/>
                    <a:pt x="111679" y="32949"/>
                  </a:cubicBezTo>
                  <a:cubicBezTo>
                    <a:pt x="111679" y="41898"/>
                    <a:pt x="103543" y="48000"/>
                    <a:pt x="95223" y="48000"/>
                  </a:cubicBezTo>
                  <a:close/>
                </a:path>
              </a:pathLst>
            </a:custGeom>
            <a:solidFill>
              <a:schemeClr val="accent1"/>
            </a:solidFill>
            <a:ln>
              <a:noFill/>
            </a:ln>
          </p:spPr>
          <p:txBody>
            <a:bodyPr lIns="91425" tIns="45700" rIns="91425" bIns="45700" anchor="ctr" anchorCtr="0">
              <a:noAutofit/>
            </a:bodyPr>
            <a:lstStyle/>
            <a:p>
              <a:pPr marL="0" marR="0" lvl="0" indent="0" algn="l" rtl="0">
                <a:lnSpc>
                  <a:spcPct val="150000"/>
                </a:lnSpc>
                <a:spcBef>
                  <a:spcPts val="0"/>
                </a:spcBef>
                <a:buNone/>
              </a:pPr>
              <a:endParaRPr sz="2000">
                <a:solidFill>
                  <a:schemeClr val="dk1"/>
                </a:solidFill>
                <a:latin typeface="微软雅黑 Light" panose="020B0502040204020203" pitchFamily="34" charset="-122"/>
                <a:ea typeface="微软雅黑 Light" panose="020B0502040204020203" pitchFamily="34" charset="-122"/>
                <a:cs typeface="Roboto"/>
                <a:sym typeface="Roboto"/>
              </a:endParaRPr>
            </a:p>
          </p:txBody>
        </p:sp>
        <p:sp>
          <p:nvSpPr>
            <p:cNvPr id="47" name="Shape 692"/>
            <p:cNvSpPr/>
            <p:nvPr/>
          </p:nvSpPr>
          <p:spPr>
            <a:xfrm>
              <a:off x="10422458" y="2616498"/>
              <a:ext cx="292515" cy="301298"/>
            </a:xfrm>
            <a:custGeom>
              <a:avLst/>
              <a:gdLst/>
              <a:ahLst/>
              <a:cxnLst/>
              <a:rect l="0" t="0" r="0" b="0"/>
              <a:pathLst>
                <a:path w="120000" h="120000" extrusionOk="0">
                  <a:moveTo>
                    <a:pt x="17059" y="16845"/>
                  </a:moveTo>
                  <a:lnTo>
                    <a:pt x="17059" y="16845"/>
                  </a:lnTo>
                  <a:cubicBezTo>
                    <a:pt x="17059" y="16845"/>
                    <a:pt x="14151" y="16845"/>
                    <a:pt x="14151" y="19495"/>
                  </a:cubicBezTo>
                  <a:cubicBezTo>
                    <a:pt x="14151" y="22334"/>
                    <a:pt x="17059" y="22334"/>
                    <a:pt x="17059" y="22334"/>
                  </a:cubicBezTo>
                  <a:cubicBezTo>
                    <a:pt x="19967" y="22334"/>
                    <a:pt x="22875" y="22334"/>
                    <a:pt x="22875" y="19495"/>
                  </a:cubicBezTo>
                  <a:cubicBezTo>
                    <a:pt x="22875" y="16845"/>
                    <a:pt x="19967" y="16845"/>
                    <a:pt x="17059" y="16845"/>
                  </a:cubicBezTo>
                  <a:close/>
                  <a:moveTo>
                    <a:pt x="105654" y="0"/>
                  </a:moveTo>
                  <a:lnTo>
                    <a:pt x="105654" y="0"/>
                  </a:lnTo>
                  <a:cubicBezTo>
                    <a:pt x="14151" y="0"/>
                    <a:pt x="14151" y="0"/>
                    <a:pt x="14151" y="0"/>
                  </a:cubicBezTo>
                  <a:cubicBezTo>
                    <a:pt x="5621" y="0"/>
                    <a:pt x="0" y="8328"/>
                    <a:pt x="0" y="16845"/>
                  </a:cubicBezTo>
                  <a:cubicBezTo>
                    <a:pt x="0" y="105993"/>
                    <a:pt x="0" y="105993"/>
                    <a:pt x="0" y="105993"/>
                  </a:cubicBezTo>
                  <a:cubicBezTo>
                    <a:pt x="0" y="114321"/>
                    <a:pt x="5621" y="119810"/>
                    <a:pt x="14151" y="119810"/>
                  </a:cubicBezTo>
                  <a:cubicBezTo>
                    <a:pt x="105654" y="119810"/>
                    <a:pt x="105654" y="119810"/>
                    <a:pt x="105654" y="119810"/>
                  </a:cubicBezTo>
                  <a:cubicBezTo>
                    <a:pt x="114184" y="119810"/>
                    <a:pt x="119806" y="114321"/>
                    <a:pt x="119806" y="105993"/>
                  </a:cubicBezTo>
                  <a:cubicBezTo>
                    <a:pt x="119806" y="16845"/>
                    <a:pt x="119806" y="16845"/>
                    <a:pt x="119806" y="16845"/>
                  </a:cubicBezTo>
                  <a:cubicBezTo>
                    <a:pt x="119806" y="8328"/>
                    <a:pt x="114184" y="0"/>
                    <a:pt x="105654" y="0"/>
                  </a:cubicBezTo>
                  <a:close/>
                  <a:moveTo>
                    <a:pt x="114184" y="105993"/>
                  </a:moveTo>
                  <a:lnTo>
                    <a:pt x="114184" y="105993"/>
                  </a:lnTo>
                  <a:cubicBezTo>
                    <a:pt x="114184" y="108643"/>
                    <a:pt x="108368" y="111482"/>
                    <a:pt x="105654" y="111482"/>
                  </a:cubicBezTo>
                  <a:cubicBezTo>
                    <a:pt x="14151" y="111482"/>
                    <a:pt x="14151" y="111482"/>
                    <a:pt x="14151" y="111482"/>
                  </a:cubicBezTo>
                  <a:cubicBezTo>
                    <a:pt x="11437" y="111482"/>
                    <a:pt x="5621" y="108643"/>
                    <a:pt x="5621" y="105993"/>
                  </a:cubicBezTo>
                  <a:cubicBezTo>
                    <a:pt x="5621" y="38990"/>
                    <a:pt x="5621" y="38990"/>
                    <a:pt x="5621" y="38990"/>
                  </a:cubicBezTo>
                  <a:cubicBezTo>
                    <a:pt x="114184" y="38990"/>
                    <a:pt x="114184" y="38990"/>
                    <a:pt x="114184" y="38990"/>
                  </a:cubicBezTo>
                  <a:lnTo>
                    <a:pt x="114184" y="105993"/>
                  </a:lnTo>
                  <a:close/>
                  <a:moveTo>
                    <a:pt x="114184" y="30662"/>
                  </a:moveTo>
                  <a:lnTo>
                    <a:pt x="114184" y="30662"/>
                  </a:lnTo>
                  <a:cubicBezTo>
                    <a:pt x="5621" y="30662"/>
                    <a:pt x="5621" y="30662"/>
                    <a:pt x="5621" y="30662"/>
                  </a:cubicBezTo>
                  <a:cubicBezTo>
                    <a:pt x="5621" y="16845"/>
                    <a:pt x="5621" y="16845"/>
                    <a:pt x="5621" y="16845"/>
                  </a:cubicBezTo>
                  <a:cubicBezTo>
                    <a:pt x="5621" y="11167"/>
                    <a:pt x="11437" y="8328"/>
                    <a:pt x="14151" y="8328"/>
                  </a:cubicBezTo>
                  <a:cubicBezTo>
                    <a:pt x="105654" y="8328"/>
                    <a:pt x="105654" y="8328"/>
                    <a:pt x="105654" y="8328"/>
                  </a:cubicBezTo>
                  <a:cubicBezTo>
                    <a:pt x="108368" y="8328"/>
                    <a:pt x="114184" y="11167"/>
                    <a:pt x="114184" y="16845"/>
                  </a:cubicBezTo>
                  <a:lnTo>
                    <a:pt x="114184" y="30662"/>
                  </a:lnTo>
                  <a:close/>
                  <a:moveTo>
                    <a:pt x="48465" y="16845"/>
                  </a:moveTo>
                  <a:lnTo>
                    <a:pt x="48465" y="16845"/>
                  </a:lnTo>
                  <a:cubicBezTo>
                    <a:pt x="45557" y="16845"/>
                    <a:pt x="45557" y="16845"/>
                    <a:pt x="45557" y="19495"/>
                  </a:cubicBezTo>
                  <a:cubicBezTo>
                    <a:pt x="45557" y="22334"/>
                    <a:pt x="45557" y="22334"/>
                    <a:pt x="48465" y="22334"/>
                  </a:cubicBezTo>
                  <a:cubicBezTo>
                    <a:pt x="51373" y="22334"/>
                    <a:pt x="51373" y="22334"/>
                    <a:pt x="51373" y="19495"/>
                  </a:cubicBezTo>
                  <a:cubicBezTo>
                    <a:pt x="51373" y="16845"/>
                    <a:pt x="51373" y="16845"/>
                    <a:pt x="48465" y="16845"/>
                  </a:cubicBezTo>
                  <a:close/>
                  <a:moveTo>
                    <a:pt x="34313" y="16845"/>
                  </a:moveTo>
                  <a:lnTo>
                    <a:pt x="34313" y="16845"/>
                  </a:lnTo>
                  <a:cubicBezTo>
                    <a:pt x="31405" y="16845"/>
                    <a:pt x="28497" y="16845"/>
                    <a:pt x="28497" y="19495"/>
                  </a:cubicBezTo>
                  <a:cubicBezTo>
                    <a:pt x="28497" y="22334"/>
                    <a:pt x="31405" y="22334"/>
                    <a:pt x="34313" y="22334"/>
                  </a:cubicBezTo>
                  <a:cubicBezTo>
                    <a:pt x="34313" y="22334"/>
                    <a:pt x="37027" y="22334"/>
                    <a:pt x="37027" y="19495"/>
                  </a:cubicBezTo>
                  <a:cubicBezTo>
                    <a:pt x="37027" y="16845"/>
                    <a:pt x="34313" y="16845"/>
                    <a:pt x="34313" y="16845"/>
                  </a:cubicBezTo>
                  <a:close/>
                </a:path>
              </a:pathLst>
            </a:custGeom>
            <a:solidFill>
              <a:schemeClr val="accent2"/>
            </a:solidFill>
            <a:ln>
              <a:noFill/>
            </a:ln>
          </p:spPr>
          <p:txBody>
            <a:bodyPr lIns="91425" tIns="45700" rIns="91425" bIns="45700" anchor="ctr" anchorCtr="0">
              <a:noAutofit/>
            </a:bodyPr>
            <a:lstStyle/>
            <a:p>
              <a:pPr marL="0" marR="0" lvl="0" indent="0" algn="l" rtl="0">
                <a:lnSpc>
                  <a:spcPct val="150000"/>
                </a:lnSpc>
                <a:spcBef>
                  <a:spcPts val="0"/>
                </a:spcBef>
                <a:buNone/>
              </a:pPr>
              <a:endParaRPr sz="2000">
                <a:solidFill>
                  <a:schemeClr val="dk1"/>
                </a:solidFill>
                <a:latin typeface="微软雅黑 Light" panose="020B0502040204020203" pitchFamily="34" charset="-122"/>
                <a:ea typeface="微软雅黑 Light" panose="020B0502040204020203" pitchFamily="34" charset="-122"/>
                <a:cs typeface="Roboto"/>
                <a:sym typeface="Roboto"/>
              </a:endParaRPr>
            </a:p>
          </p:txBody>
        </p:sp>
        <p:sp>
          <p:nvSpPr>
            <p:cNvPr id="48" name="Shape 693"/>
            <p:cNvSpPr/>
            <p:nvPr/>
          </p:nvSpPr>
          <p:spPr>
            <a:xfrm>
              <a:off x="10410778" y="3970647"/>
              <a:ext cx="327142" cy="329175"/>
            </a:xfrm>
            <a:custGeom>
              <a:avLst/>
              <a:gdLst/>
              <a:ahLst/>
              <a:cxnLst/>
              <a:rect l="0" t="0" r="0" b="0"/>
              <a:pathLst>
                <a:path w="120000" h="120000" extrusionOk="0">
                  <a:moveTo>
                    <a:pt x="94022" y="11437"/>
                  </a:moveTo>
                  <a:lnTo>
                    <a:pt x="94022" y="11437"/>
                  </a:lnTo>
                  <a:cubicBezTo>
                    <a:pt x="76962" y="0"/>
                    <a:pt x="54087" y="5815"/>
                    <a:pt x="42843" y="22875"/>
                  </a:cubicBezTo>
                  <a:cubicBezTo>
                    <a:pt x="28497" y="48465"/>
                    <a:pt x="28497" y="48465"/>
                    <a:pt x="28497" y="48465"/>
                  </a:cubicBezTo>
                  <a:cubicBezTo>
                    <a:pt x="0" y="68626"/>
                    <a:pt x="0" y="68626"/>
                    <a:pt x="0" y="68626"/>
                  </a:cubicBezTo>
                  <a:cubicBezTo>
                    <a:pt x="28497" y="85686"/>
                    <a:pt x="28497" y="85686"/>
                    <a:pt x="28497" y="85686"/>
                  </a:cubicBezTo>
                  <a:cubicBezTo>
                    <a:pt x="25589" y="94216"/>
                    <a:pt x="28497" y="105654"/>
                    <a:pt x="37027" y="111276"/>
                  </a:cubicBezTo>
                  <a:cubicBezTo>
                    <a:pt x="45557" y="114184"/>
                    <a:pt x="56995" y="111276"/>
                    <a:pt x="62810" y="102746"/>
                  </a:cubicBezTo>
                  <a:cubicBezTo>
                    <a:pt x="91308" y="119806"/>
                    <a:pt x="91308" y="119806"/>
                    <a:pt x="91308" y="119806"/>
                  </a:cubicBezTo>
                  <a:cubicBezTo>
                    <a:pt x="94022" y="85686"/>
                    <a:pt x="94022" y="85686"/>
                    <a:pt x="94022" y="85686"/>
                  </a:cubicBezTo>
                  <a:cubicBezTo>
                    <a:pt x="108368" y="59903"/>
                    <a:pt x="108368" y="59903"/>
                    <a:pt x="108368" y="59903"/>
                  </a:cubicBezTo>
                  <a:cubicBezTo>
                    <a:pt x="119806" y="42843"/>
                    <a:pt x="113990" y="19967"/>
                    <a:pt x="94022" y="11437"/>
                  </a:cubicBezTo>
                  <a:close/>
                  <a:moveTo>
                    <a:pt x="39935" y="102746"/>
                  </a:moveTo>
                  <a:lnTo>
                    <a:pt x="39935" y="102746"/>
                  </a:lnTo>
                  <a:cubicBezTo>
                    <a:pt x="34119" y="99838"/>
                    <a:pt x="34119" y="94216"/>
                    <a:pt x="37027" y="88400"/>
                  </a:cubicBezTo>
                  <a:cubicBezTo>
                    <a:pt x="56995" y="99838"/>
                    <a:pt x="56995" y="99838"/>
                    <a:pt x="56995" y="99838"/>
                  </a:cubicBezTo>
                  <a:cubicBezTo>
                    <a:pt x="51373" y="105654"/>
                    <a:pt x="45557" y="105654"/>
                    <a:pt x="39935" y="102746"/>
                  </a:cubicBezTo>
                  <a:close/>
                  <a:moveTo>
                    <a:pt x="102746" y="57189"/>
                  </a:moveTo>
                  <a:lnTo>
                    <a:pt x="102746" y="57189"/>
                  </a:lnTo>
                  <a:cubicBezTo>
                    <a:pt x="88400" y="82778"/>
                    <a:pt x="88400" y="82778"/>
                    <a:pt x="88400" y="82778"/>
                  </a:cubicBezTo>
                  <a:cubicBezTo>
                    <a:pt x="85492" y="108562"/>
                    <a:pt x="85492" y="108562"/>
                    <a:pt x="85492" y="108562"/>
                  </a:cubicBezTo>
                  <a:cubicBezTo>
                    <a:pt x="14151" y="68626"/>
                    <a:pt x="14151" y="68626"/>
                    <a:pt x="14151" y="68626"/>
                  </a:cubicBezTo>
                  <a:cubicBezTo>
                    <a:pt x="34119" y="54281"/>
                    <a:pt x="34119" y="54281"/>
                    <a:pt x="34119" y="54281"/>
                  </a:cubicBezTo>
                  <a:cubicBezTo>
                    <a:pt x="51373" y="28497"/>
                    <a:pt x="51373" y="28497"/>
                    <a:pt x="51373" y="28497"/>
                  </a:cubicBezTo>
                  <a:cubicBezTo>
                    <a:pt x="56995" y="14345"/>
                    <a:pt x="76962" y="8529"/>
                    <a:pt x="91308" y="17059"/>
                  </a:cubicBezTo>
                  <a:cubicBezTo>
                    <a:pt x="105460" y="25783"/>
                    <a:pt x="111276" y="42843"/>
                    <a:pt x="102746" y="57189"/>
                  </a:cubicBezTo>
                  <a:close/>
                </a:path>
              </a:pathLst>
            </a:custGeom>
            <a:solidFill>
              <a:schemeClr val="accent2"/>
            </a:solidFill>
            <a:ln>
              <a:noFill/>
            </a:ln>
          </p:spPr>
          <p:txBody>
            <a:bodyPr lIns="91425" tIns="45700" rIns="91425" bIns="45700" anchor="ctr" anchorCtr="0">
              <a:noAutofit/>
            </a:bodyPr>
            <a:lstStyle/>
            <a:p>
              <a:pPr marL="0" marR="0" lvl="0" indent="0" algn="l" rtl="0">
                <a:lnSpc>
                  <a:spcPct val="150000"/>
                </a:lnSpc>
                <a:spcBef>
                  <a:spcPts val="0"/>
                </a:spcBef>
                <a:buNone/>
              </a:pPr>
              <a:endParaRPr sz="2000">
                <a:solidFill>
                  <a:schemeClr val="dk1"/>
                </a:solidFill>
                <a:latin typeface="微软雅黑 Light" panose="020B0502040204020203" pitchFamily="34" charset="-122"/>
                <a:ea typeface="微软雅黑 Light" panose="020B0502040204020203" pitchFamily="34" charset="-122"/>
                <a:cs typeface="Roboto"/>
                <a:sym typeface="Roboto"/>
              </a:endParaRPr>
            </a:p>
          </p:txBody>
        </p:sp>
        <p:sp>
          <p:nvSpPr>
            <p:cNvPr id="50" name="Rectangle 11"/>
            <p:cNvSpPr/>
            <p:nvPr/>
          </p:nvSpPr>
          <p:spPr>
            <a:xfrm>
              <a:off x="2315189" y="2518354"/>
              <a:ext cx="2221262" cy="573119"/>
            </a:xfrm>
            <a:prstGeom prst="rect">
              <a:avLst/>
            </a:prstGeom>
          </p:spPr>
          <p:txBody>
            <a:bodyPr wrap="square">
              <a:spAutoFit/>
            </a:bodyPr>
            <a:lstStyle/>
            <a:p>
              <a:pPr>
                <a:lnSpc>
                  <a:spcPct val="150000"/>
                </a:lnSpc>
              </a:pPr>
              <a:r>
                <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rPr>
                <a:t>初次搭建神经网络模型成功，也得到了相应的预测测试集，小有成就</a:t>
              </a:r>
              <a:endPar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51" name="Rectangle 11"/>
            <p:cNvSpPr/>
            <p:nvPr/>
          </p:nvSpPr>
          <p:spPr>
            <a:xfrm>
              <a:off x="2315189" y="2228966"/>
              <a:ext cx="1349581" cy="377052"/>
            </a:xfrm>
            <a:prstGeom prst="rect">
              <a:avLst/>
            </a:prstGeom>
          </p:spPr>
          <p:txBody>
            <a:bodyPr wrap="square">
              <a:spAutoFit/>
            </a:bodyPr>
            <a:lstStyle/>
            <a:p>
              <a:pPr>
                <a:lnSpc>
                  <a:spcPct val="150000"/>
                </a:lnSpc>
              </a:pPr>
              <a:r>
                <a:rPr lang="zh-CN" altLang="en-US" sz="1050" b="1" dirty="0">
                  <a:solidFill>
                    <a:schemeClr val="tx1">
                      <a:lumMod val="75000"/>
                      <a:lumOff val="25000"/>
                    </a:schemeClr>
                  </a:solidFill>
                  <a:latin typeface="微软雅黑 Light" panose="020B0502040204020203" pitchFamily="34" charset="-122"/>
                  <a:ea typeface="微软雅黑 Light" panose="020B0502040204020203" pitchFamily="34" charset="-122"/>
                  <a:cs typeface="Arial" panose="020B0604020202090204" pitchFamily="34" charset="0"/>
                </a:rPr>
                <a:t>成功</a:t>
              </a:r>
              <a:endParaRPr lang="zh-CN" altLang="en-US" sz="1050" b="1" dirty="0">
                <a:solidFill>
                  <a:schemeClr val="tx1">
                    <a:lumMod val="75000"/>
                    <a:lumOff val="25000"/>
                  </a:schemeClr>
                </a:solidFill>
                <a:latin typeface="微软雅黑 Light" panose="020B0502040204020203" pitchFamily="34" charset="-122"/>
                <a:ea typeface="微软雅黑 Light" panose="020B0502040204020203" pitchFamily="34" charset="-122"/>
                <a:cs typeface="Arial" panose="020B0604020202090204" pitchFamily="34" charset="0"/>
              </a:endParaRPr>
            </a:p>
          </p:txBody>
        </p:sp>
        <p:sp>
          <p:nvSpPr>
            <p:cNvPr id="52" name="Rectangle 11"/>
            <p:cNvSpPr/>
            <p:nvPr/>
          </p:nvSpPr>
          <p:spPr>
            <a:xfrm>
              <a:off x="2315189" y="3932739"/>
              <a:ext cx="2221262" cy="573119"/>
            </a:xfrm>
            <a:prstGeom prst="rect">
              <a:avLst/>
            </a:prstGeom>
          </p:spPr>
          <p:txBody>
            <a:bodyPr wrap="square">
              <a:spAutoFit/>
            </a:bodyPr>
            <a:lstStyle/>
            <a:p>
              <a:pPr>
                <a:lnSpc>
                  <a:spcPct val="150000"/>
                </a:lnSpc>
              </a:pPr>
              <a:r>
                <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rPr>
                <a:t>正确率达到了</a:t>
              </a:r>
              <a:r>
                <a:rPr lang="en-US" altLang="zh-CN" sz="900" dirty="0">
                  <a:solidFill>
                    <a:schemeClr val="tx1">
                      <a:lumMod val="75000"/>
                      <a:lumOff val="25000"/>
                    </a:schemeClr>
                  </a:solidFill>
                  <a:latin typeface="微软雅黑 Light" panose="020B0502040204020203" pitchFamily="34" charset="-122"/>
                  <a:ea typeface="微软雅黑 Light" panose="020B0502040204020203" pitchFamily="34" charset="-122"/>
                </a:rPr>
                <a:t>37.40%</a:t>
              </a:r>
              <a:r>
                <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rPr>
                <a:t>，登上了排行榜的第</a:t>
              </a:r>
              <a:r>
                <a:rPr lang="en-US" altLang="zh-CN" sz="900" dirty="0">
                  <a:solidFill>
                    <a:schemeClr val="tx1">
                      <a:lumMod val="75000"/>
                      <a:lumOff val="25000"/>
                    </a:schemeClr>
                  </a:solidFill>
                  <a:latin typeface="微软雅黑 Light" panose="020B0502040204020203" pitchFamily="34" charset="-122"/>
                  <a:ea typeface="微软雅黑 Light" panose="020B0502040204020203" pitchFamily="34" charset="-122"/>
                </a:rPr>
                <a:t>90</a:t>
              </a:r>
              <a:r>
                <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rPr>
                <a:t>位</a:t>
              </a:r>
              <a:endPar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53" name="Rectangle 11"/>
            <p:cNvSpPr/>
            <p:nvPr/>
          </p:nvSpPr>
          <p:spPr>
            <a:xfrm>
              <a:off x="2315189" y="3643352"/>
              <a:ext cx="1349582" cy="377052"/>
            </a:xfrm>
            <a:prstGeom prst="rect">
              <a:avLst/>
            </a:prstGeom>
          </p:spPr>
          <p:txBody>
            <a:bodyPr wrap="square">
              <a:spAutoFit/>
            </a:bodyPr>
            <a:lstStyle/>
            <a:p>
              <a:pPr>
                <a:lnSpc>
                  <a:spcPct val="150000"/>
                </a:lnSpc>
              </a:pPr>
              <a:r>
                <a:rPr lang="zh-CN" altLang="en-US" sz="1050" b="1" dirty="0">
                  <a:solidFill>
                    <a:schemeClr val="tx1">
                      <a:lumMod val="75000"/>
                      <a:lumOff val="25000"/>
                    </a:schemeClr>
                  </a:solidFill>
                  <a:latin typeface="微软雅黑 Light" panose="020B0502040204020203" pitchFamily="34" charset="-122"/>
                  <a:ea typeface="微软雅黑 Light" panose="020B0502040204020203" pitchFamily="34" charset="-122"/>
                  <a:cs typeface="Arial" panose="020B0604020202090204" pitchFamily="34" charset="0"/>
                </a:rPr>
                <a:t>比赛</a:t>
              </a:r>
              <a:endParaRPr lang="zh-CN" altLang="en-US" sz="1050" b="1" dirty="0">
                <a:solidFill>
                  <a:schemeClr val="tx1">
                    <a:lumMod val="75000"/>
                    <a:lumOff val="25000"/>
                  </a:schemeClr>
                </a:solidFill>
                <a:latin typeface="微软雅黑 Light" panose="020B0502040204020203" pitchFamily="34" charset="-122"/>
                <a:ea typeface="微软雅黑 Light" panose="020B0502040204020203" pitchFamily="34" charset="-122"/>
                <a:cs typeface="Arial" panose="020B0604020202090204" pitchFamily="34" charset="0"/>
              </a:endParaRPr>
            </a:p>
          </p:txBody>
        </p:sp>
        <p:sp>
          <p:nvSpPr>
            <p:cNvPr id="56" name="Rectangle 11"/>
            <p:cNvSpPr/>
            <p:nvPr/>
          </p:nvSpPr>
          <p:spPr>
            <a:xfrm>
              <a:off x="7667394" y="2529929"/>
              <a:ext cx="2221262" cy="573119"/>
            </a:xfrm>
            <a:prstGeom prst="rect">
              <a:avLst/>
            </a:prstGeom>
          </p:spPr>
          <p:txBody>
            <a:bodyPr wrap="square">
              <a:spAutoFit/>
            </a:bodyPr>
            <a:lstStyle/>
            <a:p>
              <a:pPr algn="r">
                <a:lnSpc>
                  <a:spcPct val="150000"/>
                </a:lnSpc>
              </a:pPr>
              <a:r>
                <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rPr>
                <a:t>此次模型的正确率远远不够，没有超过</a:t>
              </a:r>
              <a:r>
                <a:rPr lang="en-US" altLang="zh-CN" sz="900" dirty="0">
                  <a:solidFill>
                    <a:schemeClr val="tx1">
                      <a:lumMod val="75000"/>
                      <a:lumOff val="25000"/>
                    </a:schemeClr>
                  </a:solidFill>
                  <a:latin typeface="微软雅黑 Light" panose="020B0502040204020203" pitchFamily="34" charset="-122"/>
                  <a:ea typeface="微软雅黑 Light" panose="020B0502040204020203" pitchFamily="34" charset="-122"/>
                </a:rPr>
                <a:t>50%</a:t>
              </a:r>
              <a:r>
                <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rPr>
                <a:t>，也处于排行榜末端</a:t>
              </a:r>
              <a:endPar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57" name="Rectangle 11"/>
            <p:cNvSpPr/>
            <p:nvPr/>
          </p:nvSpPr>
          <p:spPr>
            <a:xfrm>
              <a:off x="8539075" y="2240541"/>
              <a:ext cx="1349581" cy="377052"/>
            </a:xfrm>
            <a:prstGeom prst="rect">
              <a:avLst/>
            </a:prstGeom>
          </p:spPr>
          <p:txBody>
            <a:bodyPr wrap="square">
              <a:spAutoFit/>
            </a:bodyPr>
            <a:lstStyle/>
            <a:p>
              <a:pPr algn="r">
                <a:lnSpc>
                  <a:spcPct val="150000"/>
                </a:lnSpc>
              </a:pPr>
              <a:r>
                <a:rPr lang="zh-CN" altLang="en-US" sz="1050" b="1" dirty="0">
                  <a:solidFill>
                    <a:schemeClr val="tx1">
                      <a:lumMod val="75000"/>
                      <a:lumOff val="25000"/>
                    </a:schemeClr>
                  </a:solidFill>
                  <a:latin typeface="微软雅黑 Light" panose="020B0502040204020203" pitchFamily="34" charset="-122"/>
                  <a:ea typeface="微软雅黑 Light" panose="020B0502040204020203" pitchFamily="34" charset="-122"/>
                  <a:cs typeface="Arial" panose="020B0604020202090204" pitchFamily="34" charset="0"/>
                </a:rPr>
                <a:t>不足</a:t>
              </a:r>
              <a:endParaRPr lang="zh-CN" altLang="en-US" sz="1050" b="1" dirty="0">
                <a:solidFill>
                  <a:schemeClr val="tx1">
                    <a:lumMod val="75000"/>
                    <a:lumOff val="25000"/>
                  </a:schemeClr>
                </a:solidFill>
                <a:latin typeface="微软雅黑 Light" panose="020B0502040204020203" pitchFamily="34" charset="-122"/>
                <a:ea typeface="微软雅黑 Light" panose="020B0502040204020203" pitchFamily="34" charset="-122"/>
                <a:cs typeface="Arial" panose="020B0604020202090204" pitchFamily="34" charset="0"/>
              </a:endParaRPr>
            </a:p>
          </p:txBody>
        </p:sp>
        <p:sp>
          <p:nvSpPr>
            <p:cNvPr id="58" name="Rectangle 11"/>
            <p:cNvSpPr/>
            <p:nvPr/>
          </p:nvSpPr>
          <p:spPr>
            <a:xfrm>
              <a:off x="7667394" y="3932739"/>
              <a:ext cx="2221262" cy="807968"/>
            </a:xfrm>
            <a:prstGeom prst="rect">
              <a:avLst/>
            </a:prstGeom>
          </p:spPr>
          <p:txBody>
            <a:bodyPr wrap="square">
              <a:spAutoFit/>
            </a:bodyPr>
            <a:lstStyle/>
            <a:p>
              <a:pPr algn="r">
                <a:lnSpc>
                  <a:spcPct val="150000"/>
                </a:lnSpc>
              </a:pPr>
              <a:r>
                <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rPr>
                <a:t>经过对已有代码的分析，我们的模型只有两层隐层，存在欠拟合的问题。</a:t>
              </a:r>
              <a:endPar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59" name="Rectangle 11"/>
            <p:cNvSpPr/>
            <p:nvPr/>
          </p:nvSpPr>
          <p:spPr>
            <a:xfrm>
              <a:off x="8539076" y="3643352"/>
              <a:ext cx="1349582" cy="377052"/>
            </a:xfrm>
            <a:prstGeom prst="rect">
              <a:avLst/>
            </a:prstGeom>
          </p:spPr>
          <p:txBody>
            <a:bodyPr wrap="square">
              <a:spAutoFit/>
            </a:bodyPr>
            <a:lstStyle/>
            <a:p>
              <a:pPr algn="r">
                <a:lnSpc>
                  <a:spcPct val="150000"/>
                </a:lnSpc>
              </a:pPr>
              <a:r>
                <a:rPr lang="zh-CN" altLang="en-US" sz="1050" b="1" dirty="0">
                  <a:solidFill>
                    <a:schemeClr val="tx1">
                      <a:lumMod val="75000"/>
                      <a:lumOff val="25000"/>
                    </a:schemeClr>
                  </a:solidFill>
                  <a:latin typeface="微软雅黑 Light" panose="020B0502040204020203" pitchFamily="34" charset="-122"/>
                  <a:ea typeface="微软雅黑 Light" panose="020B0502040204020203" pitchFamily="34" charset="-122"/>
                  <a:cs typeface="Arial" panose="020B0604020202090204" pitchFamily="34" charset="0"/>
                </a:rPr>
                <a:t>改进</a:t>
              </a:r>
              <a:endParaRPr lang="zh-CN" altLang="en-US" sz="1050" b="1" dirty="0">
                <a:solidFill>
                  <a:schemeClr val="tx1">
                    <a:lumMod val="75000"/>
                    <a:lumOff val="25000"/>
                  </a:schemeClr>
                </a:solidFill>
                <a:latin typeface="微软雅黑 Light" panose="020B0502040204020203" pitchFamily="34" charset="-122"/>
                <a:ea typeface="微软雅黑 Light" panose="020B0502040204020203" pitchFamily="34" charset="-122"/>
                <a:cs typeface="Arial" panose="020B0604020202090204" pitchFamily="34" charset="0"/>
              </a:endParaRPr>
            </a:p>
          </p:txBody>
        </p:sp>
      </p:grpSp>
      <p:pic>
        <p:nvPicPr>
          <p:cNvPr id="4" name="内容占位符 3" descr="QQ图片20210601090426"/>
          <p:cNvPicPr>
            <a:picLocks noChangeAspect="1"/>
          </p:cNvPicPr>
          <p:nvPr>
            <p:ph idx="1"/>
            <p:custDataLst>
              <p:tags r:id="rId1"/>
            </p:custDataLst>
          </p:nvPr>
        </p:nvPicPr>
        <p:blipFill>
          <a:blip r:embed="rId2"/>
          <a:stretch>
            <a:fillRect/>
          </a:stretch>
        </p:blipFill>
        <p:spPr>
          <a:xfrm>
            <a:off x="1012190" y="1545590"/>
            <a:ext cx="10167620" cy="20021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flipH="1">
            <a:off x="-1" y="502441"/>
            <a:ext cx="521097" cy="72477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9" name="文本框 8"/>
          <p:cNvSpPr txBox="1"/>
          <p:nvPr/>
        </p:nvSpPr>
        <p:spPr>
          <a:xfrm>
            <a:off x="629331" y="443969"/>
            <a:ext cx="3426179" cy="584775"/>
          </a:xfrm>
          <a:prstGeom prst="rect">
            <a:avLst/>
          </a:prstGeom>
          <a:noFill/>
        </p:spPr>
        <p:txBody>
          <a:bodyPr wrap="square" rtlCol="0">
            <a:spAutoFit/>
          </a:bodyPr>
          <a:lstStyle/>
          <a:p>
            <a:pPr lvl="0">
              <a:defRPr/>
            </a:pPr>
            <a:r>
              <a:rPr lang="zh-CN" altLang="en-US" sz="3200" dirty="0">
                <a:solidFill>
                  <a:schemeClr val="accent1"/>
                </a:solidFill>
                <a:latin typeface="幼圆" panose="02010509060101010101" pitchFamily="49" charset="-122"/>
                <a:ea typeface="幼圆" panose="02010509060101010101" pitchFamily="49" charset="-122"/>
              </a:rPr>
              <a:t>技术与实践</a:t>
            </a:r>
            <a:endParaRPr lang="zh-CN" altLang="en-US" sz="3200" dirty="0">
              <a:solidFill>
                <a:schemeClr val="accent1"/>
              </a:solidFill>
              <a:latin typeface="幼圆" panose="02010509060101010101" pitchFamily="49" charset="-122"/>
              <a:ea typeface="幼圆" panose="02010509060101010101" pitchFamily="49" charset="-122"/>
            </a:endParaRPr>
          </a:p>
        </p:txBody>
      </p:sp>
      <p:sp>
        <p:nvSpPr>
          <p:cNvPr id="10" name="文本框 9"/>
          <p:cNvSpPr txBox="1"/>
          <p:nvPr/>
        </p:nvSpPr>
        <p:spPr>
          <a:xfrm>
            <a:off x="652481" y="952799"/>
            <a:ext cx="3934759" cy="315407"/>
          </a:xfrm>
          <a:prstGeom prst="rect">
            <a:avLst/>
          </a:prstGeom>
          <a:noFill/>
        </p:spPr>
        <p:txBody>
          <a:bodyPr wrap="square" rtlCol="0">
            <a:spAutoFit/>
          </a:bodyPr>
          <a:lstStyle/>
          <a:p>
            <a:pPr lvl="0">
              <a:lnSpc>
                <a:spcPct val="150000"/>
              </a:lnSpc>
              <a:defRPr/>
            </a:pPr>
            <a:r>
              <a:rPr lang="en-US" altLang="zh-CN" sz="1100" spc="300" dirty="0">
                <a:solidFill>
                  <a:schemeClr val="accent1"/>
                </a:solidFill>
                <a:latin typeface="华文细黑" panose="02010600040101010101" pitchFamily="2" charset="-122"/>
                <a:ea typeface="华文细黑" panose="02010600040101010101" pitchFamily="2" charset="-122"/>
              </a:rPr>
              <a:t>Technology and practice</a:t>
            </a:r>
            <a:endParaRPr lang="en-US" altLang="zh-CN" sz="1100" spc="300" dirty="0">
              <a:solidFill>
                <a:schemeClr val="accent1"/>
              </a:solidFill>
              <a:latin typeface="华文细黑" panose="02010600040101010101" pitchFamily="2" charset="-122"/>
              <a:ea typeface="华文细黑" panose="02010600040101010101" pitchFamily="2" charset="-122"/>
            </a:endParaRPr>
          </a:p>
        </p:txBody>
      </p:sp>
      <p:sp>
        <p:nvSpPr>
          <p:cNvPr id="3" name="文本框 2"/>
          <p:cNvSpPr txBox="1"/>
          <p:nvPr/>
        </p:nvSpPr>
        <p:spPr>
          <a:xfrm>
            <a:off x="652780" y="1500505"/>
            <a:ext cx="1755140" cy="414020"/>
          </a:xfrm>
          <a:prstGeom prst="rect">
            <a:avLst/>
          </a:prstGeom>
          <a:noFill/>
        </p:spPr>
        <p:txBody>
          <a:bodyPr wrap="square" rtlCol="0">
            <a:spAutoFit/>
          </a:bodyPr>
          <a:p>
            <a:pPr>
              <a:lnSpc>
                <a:spcPct val="150000"/>
              </a:lnSpc>
            </a:pPr>
            <a:r>
              <a:rPr lang="zh-CN" altLang="en-US" sz="1400">
                <a:sym typeface="+mn-ea"/>
              </a:rPr>
              <a:t>改进模型</a:t>
            </a:r>
            <a:endParaRPr lang="zh-CN" altLang="en-US" sz="1400">
              <a:sym typeface="+mn-ea"/>
            </a:endParaRPr>
          </a:p>
        </p:txBody>
      </p:sp>
      <p:sp>
        <p:nvSpPr>
          <p:cNvPr id="28" name="Shape 717"/>
          <p:cNvSpPr txBox="1"/>
          <p:nvPr/>
        </p:nvSpPr>
        <p:spPr>
          <a:xfrm>
            <a:off x="713105" y="2146935"/>
            <a:ext cx="9188450" cy="1068070"/>
          </a:xfrm>
          <a:prstGeom prst="rect">
            <a:avLst/>
          </a:prstGeom>
          <a:noFill/>
          <a:ln>
            <a:noFill/>
          </a:ln>
        </p:spPr>
        <p:txBody>
          <a:bodyPr lIns="0" tIns="0" rIns="0" bIns="0" anchor="t" anchorCtr="0">
            <a:noAutofit/>
          </a:bodyPr>
          <a:p>
            <a:pPr marL="0" indent="0">
              <a:buNone/>
            </a:pPr>
            <a:r>
              <a:rPr lang="zh-CN" altLang="en-US" sz="1600">
                <a:sym typeface="+mn-ea"/>
              </a:rPr>
              <a:t>初步建立的隐层是两层的卷积神经网络模型，通过训练集训练以后，去测试，得到的结果不如人意。正确率只有</a:t>
            </a:r>
            <a:r>
              <a:rPr lang="en-US" altLang="zh-CN" sz="1600">
                <a:sym typeface="+mn-ea"/>
              </a:rPr>
              <a:t>37%</a:t>
            </a:r>
            <a:r>
              <a:rPr lang="zh-CN" altLang="en-US" sz="1600">
                <a:sym typeface="+mn-ea"/>
              </a:rPr>
              <a:t>左右。经过分析，我们小组认为可能是存在欠拟合或过拟合的问题，导致结果不好。仔细思考，隐层只有两层，过拟合的概率其实并不大，更有可能是欠拟合。这样一来，改进模型的目标和方向就明显了，我们需要尝试增加隐层数目，且要避免过拟合的问题发生</a:t>
            </a:r>
            <a:endParaRPr lang="en-US" altLang="zh-CN" sz="16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pic>
        <p:nvPicPr>
          <p:cNvPr id="4" name="图片 3" descr="1"/>
          <p:cNvPicPr>
            <a:picLocks noChangeAspect="1"/>
          </p:cNvPicPr>
          <p:nvPr>
            <p:custDataLst>
              <p:tags r:id="rId1"/>
            </p:custDataLst>
          </p:nvPr>
        </p:nvPicPr>
        <p:blipFill>
          <a:blip r:embed="rId2"/>
          <a:stretch>
            <a:fillRect/>
          </a:stretch>
        </p:blipFill>
        <p:spPr>
          <a:xfrm>
            <a:off x="713105" y="3666490"/>
            <a:ext cx="7040880" cy="220218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flipH="1">
            <a:off x="-1" y="502441"/>
            <a:ext cx="521097" cy="72477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9" name="文本框 8"/>
          <p:cNvSpPr txBox="1"/>
          <p:nvPr/>
        </p:nvSpPr>
        <p:spPr>
          <a:xfrm>
            <a:off x="629331" y="443969"/>
            <a:ext cx="3426179" cy="584775"/>
          </a:xfrm>
          <a:prstGeom prst="rect">
            <a:avLst/>
          </a:prstGeom>
          <a:noFill/>
        </p:spPr>
        <p:txBody>
          <a:bodyPr wrap="square" rtlCol="0">
            <a:spAutoFit/>
          </a:bodyPr>
          <a:lstStyle/>
          <a:p>
            <a:pPr lvl="0">
              <a:defRPr/>
            </a:pPr>
            <a:r>
              <a:rPr lang="zh-CN" altLang="en-US" sz="3200" dirty="0">
                <a:solidFill>
                  <a:schemeClr val="accent1"/>
                </a:solidFill>
                <a:latin typeface="幼圆" panose="02010509060101010101" pitchFamily="49" charset="-122"/>
                <a:ea typeface="幼圆" panose="02010509060101010101" pitchFamily="49" charset="-122"/>
              </a:rPr>
              <a:t>技术与实践</a:t>
            </a:r>
            <a:endParaRPr lang="zh-CN" altLang="en-US" sz="3200" dirty="0">
              <a:solidFill>
                <a:schemeClr val="accent1"/>
              </a:solidFill>
              <a:latin typeface="幼圆" panose="02010509060101010101" pitchFamily="49" charset="-122"/>
              <a:ea typeface="幼圆" panose="02010509060101010101" pitchFamily="49" charset="-122"/>
            </a:endParaRPr>
          </a:p>
        </p:txBody>
      </p:sp>
      <p:sp>
        <p:nvSpPr>
          <p:cNvPr id="10" name="文本框 9"/>
          <p:cNvSpPr txBox="1"/>
          <p:nvPr/>
        </p:nvSpPr>
        <p:spPr>
          <a:xfrm>
            <a:off x="652481" y="952799"/>
            <a:ext cx="3934759" cy="315407"/>
          </a:xfrm>
          <a:prstGeom prst="rect">
            <a:avLst/>
          </a:prstGeom>
          <a:noFill/>
        </p:spPr>
        <p:txBody>
          <a:bodyPr wrap="square" rtlCol="0">
            <a:spAutoFit/>
          </a:bodyPr>
          <a:lstStyle/>
          <a:p>
            <a:pPr lvl="0">
              <a:lnSpc>
                <a:spcPct val="150000"/>
              </a:lnSpc>
              <a:defRPr/>
            </a:pPr>
            <a:r>
              <a:rPr lang="en-US" altLang="zh-CN" sz="1100" spc="300" dirty="0">
                <a:solidFill>
                  <a:schemeClr val="accent1"/>
                </a:solidFill>
                <a:latin typeface="华文细黑" panose="02010600040101010101" pitchFamily="2" charset="-122"/>
                <a:ea typeface="华文细黑" panose="02010600040101010101" pitchFamily="2" charset="-122"/>
              </a:rPr>
              <a:t>Technology and practice</a:t>
            </a:r>
            <a:endParaRPr lang="en-US" altLang="zh-CN" sz="1100" spc="300" dirty="0">
              <a:solidFill>
                <a:schemeClr val="accent1"/>
              </a:solidFill>
              <a:latin typeface="华文细黑" panose="02010600040101010101" pitchFamily="2" charset="-122"/>
              <a:ea typeface="华文细黑" panose="02010600040101010101" pitchFamily="2" charset="-122"/>
            </a:endParaRPr>
          </a:p>
        </p:txBody>
      </p:sp>
      <p:sp>
        <p:nvSpPr>
          <p:cNvPr id="3" name="文本框 2"/>
          <p:cNvSpPr txBox="1"/>
          <p:nvPr/>
        </p:nvSpPr>
        <p:spPr>
          <a:xfrm>
            <a:off x="652780" y="1790700"/>
            <a:ext cx="1755140" cy="414020"/>
          </a:xfrm>
          <a:prstGeom prst="rect">
            <a:avLst/>
          </a:prstGeom>
          <a:noFill/>
        </p:spPr>
        <p:txBody>
          <a:bodyPr wrap="square" rtlCol="0">
            <a:spAutoFit/>
          </a:bodyPr>
          <a:p>
            <a:pPr>
              <a:lnSpc>
                <a:spcPct val="150000"/>
              </a:lnSpc>
            </a:pPr>
            <a:r>
              <a:rPr lang="zh-CN" altLang="en-US" sz="1400">
                <a:sym typeface="+mn-ea"/>
              </a:rPr>
              <a:t>改进模型的表现：</a:t>
            </a:r>
            <a:endParaRPr lang="zh-CN" altLang="en-US" sz="1400">
              <a:sym typeface="+mn-ea"/>
            </a:endParaRPr>
          </a:p>
        </p:txBody>
      </p:sp>
      <p:sp>
        <p:nvSpPr>
          <p:cNvPr id="28" name="Shape 717"/>
          <p:cNvSpPr txBox="1"/>
          <p:nvPr/>
        </p:nvSpPr>
        <p:spPr>
          <a:xfrm>
            <a:off x="652780" y="2566035"/>
            <a:ext cx="5063490" cy="1068070"/>
          </a:xfrm>
          <a:prstGeom prst="rect">
            <a:avLst/>
          </a:prstGeom>
          <a:noFill/>
          <a:ln>
            <a:noFill/>
          </a:ln>
        </p:spPr>
        <p:txBody>
          <a:bodyPr lIns="0" tIns="0" rIns="0" bIns="0" anchor="t" anchorCtr="0">
            <a:noAutofit/>
          </a:bodyPr>
          <a:p>
            <a:pPr marL="0" indent="0">
              <a:buNone/>
            </a:pPr>
            <a:r>
              <a:rPr lang="zh-CN" altLang="en-US" sz="1600">
                <a:sym typeface="+mn-ea"/>
              </a:rPr>
              <a:t>将改进模型预测测试集后得到的结果上传比赛平台，可以看到无论是在正确率方面还是在排名方面都有了一个显著的提升。正确率提升到</a:t>
            </a:r>
            <a:r>
              <a:rPr lang="en-US" altLang="zh-CN" sz="1600">
                <a:sym typeface="+mn-ea"/>
              </a:rPr>
              <a:t>72.80%</a:t>
            </a:r>
            <a:r>
              <a:rPr lang="zh-CN" altLang="en-US" sz="1600">
                <a:sym typeface="+mn-ea"/>
              </a:rPr>
              <a:t>，排名上升到第</a:t>
            </a:r>
            <a:r>
              <a:rPr lang="en-US" altLang="zh-CN" sz="1600">
                <a:sym typeface="+mn-ea"/>
              </a:rPr>
              <a:t>40</a:t>
            </a:r>
            <a:r>
              <a:rPr lang="zh-CN" altLang="en-US" sz="1600">
                <a:sym typeface="+mn-ea"/>
              </a:rPr>
              <a:t>名。</a:t>
            </a:r>
            <a:endParaRPr lang="zh-CN" altLang="en-US" sz="1600">
              <a:sym typeface="+mn-ea"/>
            </a:endParaRPr>
          </a:p>
        </p:txBody>
      </p:sp>
      <p:pic>
        <p:nvPicPr>
          <p:cNvPr id="6" name="内容占位符 5" descr="截屏2021-05-30 下午2.58.21"/>
          <p:cNvPicPr>
            <a:picLocks noChangeAspect="1"/>
          </p:cNvPicPr>
          <p:nvPr>
            <p:ph idx="1"/>
          </p:nvPr>
        </p:nvPicPr>
        <p:blipFill>
          <a:blip r:embed="rId1"/>
          <a:stretch>
            <a:fillRect/>
          </a:stretch>
        </p:blipFill>
        <p:spPr>
          <a:xfrm>
            <a:off x="6246495" y="1337945"/>
            <a:ext cx="4831715" cy="47593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flipH="1">
            <a:off x="-1" y="502441"/>
            <a:ext cx="521097" cy="72477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9" name="文本框 8"/>
          <p:cNvSpPr txBox="1"/>
          <p:nvPr/>
        </p:nvSpPr>
        <p:spPr>
          <a:xfrm>
            <a:off x="652826" y="502389"/>
            <a:ext cx="3426179" cy="584775"/>
          </a:xfrm>
          <a:prstGeom prst="rect">
            <a:avLst/>
          </a:prstGeom>
          <a:noFill/>
        </p:spPr>
        <p:txBody>
          <a:bodyPr wrap="square" rtlCol="0">
            <a:spAutoFit/>
          </a:bodyPr>
          <a:lstStyle/>
          <a:p>
            <a:pPr lvl="0">
              <a:defRPr/>
            </a:pPr>
            <a:r>
              <a:rPr lang="zh-CN" altLang="en-US" sz="3200" dirty="0">
                <a:solidFill>
                  <a:schemeClr val="accent1"/>
                </a:solidFill>
                <a:latin typeface="幼圆" panose="02010509060101010101" pitchFamily="49" charset="-122"/>
                <a:ea typeface="幼圆" panose="02010509060101010101" pitchFamily="49" charset="-122"/>
              </a:rPr>
              <a:t>技术与实践</a:t>
            </a:r>
            <a:endParaRPr lang="zh-CN" altLang="en-US" sz="3200" dirty="0">
              <a:solidFill>
                <a:schemeClr val="accent1"/>
              </a:solidFill>
              <a:latin typeface="幼圆" panose="02010509060101010101" pitchFamily="49" charset="-122"/>
              <a:ea typeface="幼圆" panose="02010509060101010101" pitchFamily="49" charset="-122"/>
            </a:endParaRPr>
          </a:p>
        </p:txBody>
      </p:sp>
      <p:sp>
        <p:nvSpPr>
          <p:cNvPr id="10" name="文本框 9"/>
          <p:cNvSpPr txBox="1"/>
          <p:nvPr/>
        </p:nvSpPr>
        <p:spPr>
          <a:xfrm>
            <a:off x="652481" y="952799"/>
            <a:ext cx="3934759" cy="315407"/>
          </a:xfrm>
          <a:prstGeom prst="rect">
            <a:avLst/>
          </a:prstGeom>
          <a:noFill/>
        </p:spPr>
        <p:txBody>
          <a:bodyPr wrap="square" rtlCol="0">
            <a:spAutoFit/>
          </a:bodyPr>
          <a:lstStyle/>
          <a:p>
            <a:pPr lvl="0">
              <a:lnSpc>
                <a:spcPct val="150000"/>
              </a:lnSpc>
              <a:defRPr/>
            </a:pPr>
            <a:r>
              <a:rPr lang="en-US" altLang="zh-CN" sz="1100" spc="300" dirty="0">
                <a:solidFill>
                  <a:schemeClr val="accent1"/>
                </a:solidFill>
                <a:latin typeface="华文细黑" panose="02010600040101010101" pitchFamily="2" charset="-122"/>
                <a:ea typeface="华文细黑" panose="02010600040101010101" pitchFamily="2" charset="-122"/>
              </a:rPr>
              <a:t>Technology and practice</a:t>
            </a:r>
            <a:endParaRPr lang="en-US" altLang="zh-CN" sz="1100" spc="300" dirty="0">
              <a:solidFill>
                <a:schemeClr val="accent1"/>
              </a:solidFill>
              <a:latin typeface="华文细黑" panose="02010600040101010101" pitchFamily="2" charset="-122"/>
              <a:ea typeface="华文细黑" panose="02010600040101010101" pitchFamily="2" charset="-122"/>
            </a:endParaRPr>
          </a:p>
        </p:txBody>
      </p:sp>
      <p:sp>
        <p:nvSpPr>
          <p:cNvPr id="3" name="文本框 2"/>
          <p:cNvSpPr txBox="1"/>
          <p:nvPr/>
        </p:nvSpPr>
        <p:spPr>
          <a:xfrm>
            <a:off x="652780" y="1790700"/>
            <a:ext cx="1755140" cy="414020"/>
          </a:xfrm>
          <a:prstGeom prst="rect">
            <a:avLst/>
          </a:prstGeom>
          <a:noFill/>
        </p:spPr>
        <p:txBody>
          <a:bodyPr wrap="square" rtlCol="0">
            <a:spAutoFit/>
          </a:bodyPr>
          <a:p>
            <a:pPr>
              <a:lnSpc>
                <a:spcPct val="150000"/>
              </a:lnSpc>
            </a:pPr>
            <a:r>
              <a:rPr lang="zh-CN" altLang="en-US" sz="1400">
                <a:sym typeface="+mn-ea"/>
              </a:rPr>
              <a:t>进一步提升：</a:t>
            </a:r>
            <a:endParaRPr lang="zh-CN" altLang="en-US" sz="1400">
              <a:sym typeface="+mn-ea"/>
            </a:endParaRPr>
          </a:p>
        </p:txBody>
      </p:sp>
      <p:sp>
        <p:nvSpPr>
          <p:cNvPr id="28" name="Shape 717"/>
          <p:cNvSpPr txBox="1"/>
          <p:nvPr/>
        </p:nvSpPr>
        <p:spPr>
          <a:xfrm>
            <a:off x="652780" y="2602230"/>
            <a:ext cx="5063490" cy="1158240"/>
          </a:xfrm>
          <a:prstGeom prst="rect">
            <a:avLst/>
          </a:prstGeom>
          <a:noFill/>
          <a:ln>
            <a:noFill/>
          </a:ln>
        </p:spPr>
        <p:txBody>
          <a:bodyPr lIns="0" tIns="0" rIns="0" bIns="0" anchor="t" anchorCtr="0">
            <a:noAutofit/>
          </a:bodyPr>
          <a:p>
            <a:pPr marL="0" indent="0">
              <a:buNone/>
            </a:pPr>
            <a:r>
              <a:rPr lang="zh-CN" altLang="en-US" sz="1600">
                <a:sym typeface="+mn-ea"/>
              </a:rPr>
              <a:t>我们希望能够按照之前的经验，通过调节某个参数来提升模型的表现。例如：改变卷积层数、调整卷积核、池化层的大小调整、以及对激活函数的选择。但得到的结果并没有变得更好。</a:t>
            </a:r>
            <a:endParaRPr lang="zh-CN" altLang="en-US" sz="1600">
              <a:sym typeface="+mn-ea"/>
            </a:endParaRPr>
          </a:p>
        </p:txBody>
      </p:sp>
      <p:sp>
        <p:nvSpPr>
          <p:cNvPr id="4" name="Shape 717"/>
          <p:cNvSpPr txBox="1"/>
          <p:nvPr/>
        </p:nvSpPr>
        <p:spPr>
          <a:xfrm>
            <a:off x="652780" y="3994785"/>
            <a:ext cx="5063490" cy="1158240"/>
          </a:xfrm>
          <a:prstGeom prst="rect">
            <a:avLst/>
          </a:prstGeom>
          <a:noFill/>
          <a:ln>
            <a:noFill/>
          </a:ln>
        </p:spPr>
        <p:txBody>
          <a:bodyPr lIns="0" tIns="0" rIns="0" bIns="0" anchor="t" anchorCtr="0">
            <a:noAutofit/>
          </a:bodyPr>
          <a:p>
            <a:pPr marL="0" indent="0">
              <a:buNone/>
            </a:pPr>
            <a:r>
              <a:rPr lang="zh-CN" altLang="en-US" sz="1600">
                <a:sym typeface="+mn-ea"/>
              </a:rPr>
              <a:t>经过网络上的搜索，发现了他人对于此类语音识别所使用的模型</a:t>
            </a:r>
            <a:r>
              <a:rPr lang="en-US" altLang="zh-CN" sz="1600">
                <a:sym typeface="+mn-ea"/>
              </a:rPr>
              <a:t>LSTM</a:t>
            </a:r>
            <a:r>
              <a:rPr lang="zh-CN" altLang="en-US" sz="1600">
                <a:sym typeface="+mn-ea"/>
              </a:rPr>
              <a:t>。</a:t>
            </a:r>
            <a:r>
              <a:rPr lang="en-US" altLang="zh-CN" sz="1600">
                <a:sym typeface="+mn-ea"/>
              </a:rPr>
              <a:t>LSTM</a:t>
            </a:r>
            <a:r>
              <a:rPr lang="zh-CN" altLang="en-US" sz="1600">
                <a:sym typeface="+mn-ea"/>
              </a:rPr>
              <a:t>模型</a:t>
            </a:r>
            <a:r>
              <a:rPr lang="en-US" altLang="zh-CN" sz="1600">
                <a:sym typeface="+mn-ea"/>
              </a:rPr>
              <a:t>(</a:t>
            </a:r>
            <a:r>
              <a:rPr lang="zh-CN" altLang="en-US" sz="1600">
                <a:sym typeface="+mn-ea"/>
              </a:rPr>
              <a:t>长短期记忆神经网络模型</a:t>
            </a:r>
            <a:r>
              <a:rPr lang="en-US" altLang="zh-CN" sz="1600">
                <a:sym typeface="+mn-ea"/>
              </a:rPr>
              <a:t>)</a:t>
            </a:r>
            <a:r>
              <a:rPr lang="zh-CN" altLang="en-US" sz="1600">
                <a:sym typeface="+mn-ea"/>
              </a:rPr>
              <a:t>，可以有效解决长序列训练过程中的梯度消失和梯度爆炸问题。</a:t>
            </a:r>
            <a:endParaRPr lang="zh-CN" altLang="en-US" sz="1600">
              <a:sym typeface="+mn-ea"/>
            </a:endParaRPr>
          </a:p>
        </p:txBody>
      </p:sp>
      <p:pic>
        <p:nvPicPr>
          <p:cNvPr id="5" name="内容占位符 4" descr="1"/>
          <p:cNvPicPr>
            <a:picLocks noChangeAspect="1"/>
          </p:cNvPicPr>
          <p:nvPr>
            <p:ph idx="1"/>
          </p:nvPr>
        </p:nvPicPr>
        <p:blipFill>
          <a:blip r:embed="rId1"/>
          <a:stretch>
            <a:fillRect/>
          </a:stretch>
        </p:blipFill>
        <p:spPr>
          <a:xfrm>
            <a:off x="5953125" y="1790700"/>
            <a:ext cx="5247005" cy="31699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flipH="1">
            <a:off x="-1" y="502441"/>
            <a:ext cx="521097" cy="72477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9" name="文本框 8"/>
          <p:cNvSpPr txBox="1"/>
          <p:nvPr/>
        </p:nvSpPr>
        <p:spPr>
          <a:xfrm>
            <a:off x="629331" y="443969"/>
            <a:ext cx="3426179" cy="584775"/>
          </a:xfrm>
          <a:prstGeom prst="rect">
            <a:avLst/>
          </a:prstGeom>
          <a:noFill/>
        </p:spPr>
        <p:txBody>
          <a:bodyPr wrap="square" rtlCol="0">
            <a:spAutoFit/>
          </a:bodyPr>
          <a:lstStyle/>
          <a:p>
            <a:pPr lvl="0">
              <a:defRPr/>
            </a:pPr>
            <a:r>
              <a:rPr lang="zh-CN" altLang="en-US" sz="3200" dirty="0">
                <a:solidFill>
                  <a:schemeClr val="accent1"/>
                </a:solidFill>
                <a:latin typeface="幼圆" panose="02010509060101010101" pitchFamily="49" charset="-122"/>
                <a:ea typeface="幼圆" panose="02010509060101010101" pitchFamily="49" charset="-122"/>
              </a:rPr>
              <a:t>技术与实践</a:t>
            </a:r>
            <a:endParaRPr lang="zh-CN" altLang="en-US" sz="3200" dirty="0">
              <a:solidFill>
                <a:schemeClr val="accent1"/>
              </a:solidFill>
              <a:latin typeface="幼圆" panose="02010509060101010101" pitchFamily="49" charset="-122"/>
              <a:ea typeface="幼圆" panose="02010509060101010101" pitchFamily="49" charset="-122"/>
            </a:endParaRPr>
          </a:p>
        </p:txBody>
      </p:sp>
      <p:sp>
        <p:nvSpPr>
          <p:cNvPr id="10" name="文本框 9"/>
          <p:cNvSpPr txBox="1"/>
          <p:nvPr/>
        </p:nvSpPr>
        <p:spPr>
          <a:xfrm>
            <a:off x="652481" y="952799"/>
            <a:ext cx="3934759" cy="315407"/>
          </a:xfrm>
          <a:prstGeom prst="rect">
            <a:avLst/>
          </a:prstGeom>
          <a:noFill/>
        </p:spPr>
        <p:txBody>
          <a:bodyPr wrap="square" rtlCol="0">
            <a:spAutoFit/>
          </a:bodyPr>
          <a:lstStyle/>
          <a:p>
            <a:pPr lvl="0">
              <a:lnSpc>
                <a:spcPct val="150000"/>
              </a:lnSpc>
              <a:defRPr/>
            </a:pPr>
            <a:r>
              <a:rPr lang="en-US" altLang="zh-CN" sz="1100" spc="300" dirty="0">
                <a:solidFill>
                  <a:schemeClr val="accent1"/>
                </a:solidFill>
                <a:latin typeface="华文细黑" panose="02010600040101010101" pitchFamily="2" charset="-122"/>
                <a:ea typeface="华文细黑" panose="02010600040101010101" pitchFamily="2" charset="-122"/>
              </a:rPr>
              <a:t>Technology and practice</a:t>
            </a:r>
            <a:endParaRPr lang="en-US" altLang="zh-CN" sz="1100" spc="300" dirty="0">
              <a:solidFill>
                <a:schemeClr val="accent1"/>
              </a:solidFill>
              <a:latin typeface="华文细黑" panose="02010600040101010101" pitchFamily="2" charset="-122"/>
              <a:ea typeface="华文细黑" panose="02010600040101010101" pitchFamily="2" charset="-122"/>
            </a:endParaRPr>
          </a:p>
        </p:txBody>
      </p:sp>
      <p:sp>
        <p:nvSpPr>
          <p:cNvPr id="3" name="文本框 2"/>
          <p:cNvSpPr txBox="1"/>
          <p:nvPr/>
        </p:nvSpPr>
        <p:spPr>
          <a:xfrm>
            <a:off x="629285" y="2027555"/>
            <a:ext cx="1755140" cy="414020"/>
          </a:xfrm>
          <a:prstGeom prst="rect">
            <a:avLst/>
          </a:prstGeom>
          <a:noFill/>
        </p:spPr>
        <p:txBody>
          <a:bodyPr wrap="square" rtlCol="0">
            <a:spAutoFit/>
          </a:bodyPr>
          <a:p>
            <a:pPr>
              <a:lnSpc>
                <a:spcPct val="150000"/>
              </a:lnSpc>
            </a:pPr>
            <a:r>
              <a:rPr lang="en-US" altLang="zh-CN" sz="1400">
                <a:sym typeface="+mn-ea"/>
              </a:rPr>
              <a:t>LSTM</a:t>
            </a:r>
            <a:r>
              <a:rPr lang="zh-CN" altLang="en-US" sz="1400">
                <a:sym typeface="+mn-ea"/>
              </a:rPr>
              <a:t>主要阶段：</a:t>
            </a:r>
            <a:endParaRPr lang="zh-CN" altLang="en-US" sz="1400">
              <a:sym typeface="+mn-ea"/>
            </a:endParaRPr>
          </a:p>
        </p:txBody>
      </p:sp>
      <p:sp>
        <p:nvSpPr>
          <p:cNvPr id="28" name="Shape 717"/>
          <p:cNvSpPr txBox="1"/>
          <p:nvPr/>
        </p:nvSpPr>
        <p:spPr>
          <a:xfrm>
            <a:off x="652780" y="2566035"/>
            <a:ext cx="5418455" cy="3152775"/>
          </a:xfrm>
          <a:prstGeom prst="rect">
            <a:avLst/>
          </a:prstGeom>
          <a:noFill/>
          <a:ln>
            <a:noFill/>
          </a:ln>
        </p:spPr>
        <p:txBody>
          <a:bodyPr lIns="0" tIns="0" rIns="0" bIns="0" anchor="t" anchorCtr="0">
            <a:noAutofit/>
          </a:bodyPr>
          <a:p>
            <a:pPr algn="l"/>
            <a:r>
              <a:rPr lang="zh-CN" altLang="en-US" sz="1600">
                <a:sym typeface="+mn-ea"/>
              </a:rPr>
              <a:t>LSTM内部主要有三个阶段：</a:t>
            </a:r>
            <a:endParaRPr lang="zh-CN" altLang="en-US" sz="1600"/>
          </a:p>
          <a:p>
            <a:pPr algn="l"/>
            <a:r>
              <a:rPr lang="zh-CN" altLang="en-US" sz="1600">
                <a:sym typeface="+mn-ea"/>
              </a:rPr>
              <a:t>1. 忘记阶段。这个阶段主要是对上一个节点传进来的输入进行选择性忘记。“忘记不重要的，记住重要的”。</a:t>
            </a:r>
            <a:endParaRPr lang="zh-CN" altLang="en-US" sz="1600">
              <a:sym typeface="+mn-ea"/>
            </a:endParaRPr>
          </a:p>
          <a:p>
            <a:pPr algn="l"/>
            <a:endParaRPr lang="zh-CN" altLang="en-US" sz="1600"/>
          </a:p>
          <a:p>
            <a:pPr algn="l"/>
            <a:r>
              <a:rPr lang="zh-CN" altLang="en-US" sz="1600">
                <a:sym typeface="+mn-ea"/>
              </a:rPr>
              <a:t>2. 选择记忆阶段。这个阶段将这个阶段的输入有选择性地进行“记忆”。哪些重要则着重记录下来，哪些不重要，则少记一些。</a:t>
            </a:r>
            <a:endParaRPr lang="zh-CN" altLang="en-US" sz="1600">
              <a:sym typeface="+mn-ea"/>
            </a:endParaRPr>
          </a:p>
          <a:p>
            <a:pPr algn="l"/>
            <a:endParaRPr lang="zh-CN" altLang="en-US" sz="1600">
              <a:sym typeface="+mn-ea"/>
            </a:endParaRPr>
          </a:p>
          <a:p>
            <a:pPr algn="l"/>
            <a:r>
              <a:rPr lang="zh-CN" altLang="en-US" sz="1600">
                <a:sym typeface="+mn-ea"/>
              </a:rPr>
              <a:t>将上面两步得到的结果相加，即可得到传输给下一个状态的。</a:t>
            </a:r>
            <a:endParaRPr lang="zh-CN" altLang="en-US" sz="1600"/>
          </a:p>
          <a:p>
            <a:pPr algn="l"/>
            <a:r>
              <a:rPr lang="zh-CN" altLang="en-US" sz="1600">
                <a:sym typeface="+mn-ea"/>
              </a:rPr>
              <a:t>3. 输出阶段。这个阶段将决定哪些将会被当成当前状态的输出。</a:t>
            </a:r>
            <a:endParaRPr lang="zh-CN" altLang="en-US" sz="1600">
              <a:sym typeface="+mn-ea"/>
            </a:endParaRPr>
          </a:p>
        </p:txBody>
      </p:sp>
      <p:sp>
        <p:nvSpPr>
          <p:cNvPr id="4" name="文本框 3"/>
          <p:cNvSpPr txBox="1"/>
          <p:nvPr/>
        </p:nvSpPr>
        <p:spPr>
          <a:xfrm>
            <a:off x="6828790" y="1547495"/>
            <a:ext cx="4258310" cy="737235"/>
          </a:xfrm>
          <a:prstGeom prst="rect">
            <a:avLst/>
          </a:prstGeom>
          <a:noFill/>
        </p:spPr>
        <p:txBody>
          <a:bodyPr wrap="square" rtlCol="0">
            <a:spAutoFit/>
          </a:bodyPr>
          <a:p>
            <a:pPr>
              <a:lnSpc>
                <a:spcPct val="150000"/>
              </a:lnSpc>
            </a:pPr>
            <a:r>
              <a:rPr lang="zh-CN" altLang="en-US" sz="1400">
                <a:sym typeface="+mn-ea"/>
              </a:rPr>
              <a:t>抱着尝试一下的态度，我们使用了这个模型。可以看到有提升，但是提升并不大，进步了一点点的。</a:t>
            </a:r>
            <a:endParaRPr lang="zh-CN" altLang="en-US" sz="1400">
              <a:sym typeface="+mn-ea"/>
            </a:endParaRPr>
          </a:p>
        </p:txBody>
      </p:sp>
      <p:pic>
        <p:nvPicPr>
          <p:cNvPr id="5" name="图片 4" descr="QQ图片20210615131618"/>
          <p:cNvPicPr>
            <a:picLocks noChangeAspect="1"/>
          </p:cNvPicPr>
          <p:nvPr/>
        </p:nvPicPr>
        <p:blipFill>
          <a:blip r:embed="rId1"/>
          <a:stretch>
            <a:fillRect/>
          </a:stretch>
        </p:blipFill>
        <p:spPr>
          <a:xfrm>
            <a:off x="6828790" y="2566035"/>
            <a:ext cx="4499610" cy="25730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914597"/>
            <a:ext cx="12192000" cy="690660"/>
          </a:xfrm>
          <a:prstGeom prst="rect">
            <a:avLst/>
          </a:prstGeom>
          <a:solidFill>
            <a:srgbClr val="D9D9D9">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5400000">
            <a:off x="5002567" y="0"/>
            <a:ext cx="2186866" cy="2186866"/>
          </a:xfrm>
          <a:prstGeom prst="rect">
            <a:avLst/>
          </a:prstGeom>
          <a:solidFill>
            <a:srgbClr val="414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002568" y="1093433"/>
            <a:ext cx="2186866" cy="2186866"/>
          </a:xfrm>
          <a:prstGeom prst="ellipse">
            <a:avLst/>
          </a:prstGeom>
          <a:solidFill>
            <a:srgbClr val="414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313683" y="1404549"/>
            <a:ext cx="1564638" cy="1564636"/>
          </a:xfrm>
          <a:prstGeom prst="ellipse">
            <a:avLst/>
          </a:prstGeom>
          <a:solidFill>
            <a:srgbClr val="41495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mortarboard_341612"/>
          <p:cNvSpPr>
            <a:spLocks noChangeAspect="1"/>
          </p:cNvSpPr>
          <p:nvPr/>
        </p:nvSpPr>
        <p:spPr bwMode="auto">
          <a:xfrm>
            <a:off x="4205468" y="3577702"/>
            <a:ext cx="3781064" cy="2917368"/>
          </a:xfrm>
          <a:custGeom>
            <a:avLst/>
            <a:gdLst>
              <a:gd name="connsiteX0" fmla="*/ 469503 w 606325"/>
              <a:gd name="connsiteY0" fmla="*/ 414055 h 467826"/>
              <a:gd name="connsiteX1" fmla="*/ 455707 w 606325"/>
              <a:gd name="connsiteY1" fmla="*/ 427831 h 467826"/>
              <a:gd name="connsiteX2" fmla="*/ 469503 w 606325"/>
              <a:gd name="connsiteY2" fmla="*/ 441607 h 467826"/>
              <a:gd name="connsiteX3" fmla="*/ 483299 w 606325"/>
              <a:gd name="connsiteY3" fmla="*/ 427831 h 467826"/>
              <a:gd name="connsiteX4" fmla="*/ 469503 w 606325"/>
              <a:gd name="connsiteY4" fmla="*/ 414055 h 467826"/>
              <a:gd name="connsiteX5" fmla="*/ 96641 w 606325"/>
              <a:gd name="connsiteY5" fmla="*/ 234748 h 467826"/>
              <a:gd name="connsiteX6" fmla="*/ 110439 w 606325"/>
              <a:gd name="connsiteY6" fmla="*/ 248525 h 467826"/>
              <a:gd name="connsiteX7" fmla="*/ 110439 w 606325"/>
              <a:gd name="connsiteY7" fmla="*/ 351983 h 467826"/>
              <a:gd name="connsiteX8" fmla="*/ 303777 w 606325"/>
              <a:gd name="connsiteY8" fmla="*/ 414022 h 467826"/>
              <a:gd name="connsiteX9" fmla="*/ 383889 w 606325"/>
              <a:gd name="connsiteY9" fmla="*/ 404334 h 467826"/>
              <a:gd name="connsiteX10" fmla="*/ 399111 w 606325"/>
              <a:gd name="connsiteY10" fmla="*/ 414022 h 467826"/>
              <a:gd name="connsiteX11" fmla="*/ 389408 w 606325"/>
              <a:gd name="connsiteY11" fmla="*/ 430554 h 467826"/>
              <a:gd name="connsiteX12" fmla="*/ 303777 w 606325"/>
              <a:gd name="connsiteY12" fmla="*/ 441575 h 467826"/>
              <a:gd name="connsiteX13" fmla="*/ 86939 w 606325"/>
              <a:gd name="connsiteY13" fmla="*/ 368514 h 467826"/>
              <a:gd name="connsiteX14" fmla="*/ 82844 w 606325"/>
              <a:gd name="connsiteY14" fmla="*/ 358826 h 467826"/>
              <a:gd name="connsiteX15" fmla="*/ 82844 w 606325"/>
              <a:gd name="connsiteY15" fmla="*/ 248525 h 467826"/>
              <a:gd name="connsiteX16" fmla="*/ 96641 w 606325"/>
              <a:gd name="connsiteY16" fmla="*/ 234748 h 467826"/>
              <a:gd name="connsiteX17" fmla="*/ 296210 w 606325"/>
              <a:gd name="connsiteY17" fmla="*/ 0 h 467826"/>
              <a:gd name="connsiteX18" fmla="*/ 336974 w 606325"/>
              <a:gd name="connsiteY18" fmla="*/ 7266 h 467826"/>
              <a:gd name="connsiteX19" fmla="*/ 577199 w 606325"/>
              <a:gd name="connsiteY19" fmla="*/ 95520 h 467826"/>
              <a:gd name="connsiteX20" fmla="*/ 606215 w 606325"/>
              <a:gd name="connsiteY20" fmla="*/ 139603 h 467826"/>
              <a:gd name="connsiteX21" fmla="*/ 574440 w 606325"/>
              <a:gd name="connsiteY21" fmla="*/ 183775 h 467826"/>
              <a:gd name="connsiteX22" fmla="*/ 481964 w 606325"/>
              <a:gd name="connsiteY22" fmla="*/ 218260 h 467826"/>
              <a:gd name="connsiteX23" fmla="*/ 481964 w 606325"/>
              <a:gd name="connsiteY23" fmla="*/ 361618 h 467826"/>
              <a:gd name="connsiteX24" fmla="*/ 495760 w 606325"/>
              <a:gd name="connsiteY24" fmla="*/ 352019 h 467826"/>
              <a:gd name="connsiteX25" fmla="*/ 495760 w 606325"/>
              <a:gd name="connsiteY25" fmla="*/ 248567 h 467826"/>
              <a:gd name="connsiteX26" fmla="*/ 509555 w 606325"/>
              <a:gd name="connsiteY26" fmla="*/ 234791 h 467826"/>
              <a:gd name="connsiteX27" fmla="*/ 523351 w 606325"/>
              <a:gd name="connsiteY27" fmla="*/ 248567 h 467826"/>
              <a:gd name="connsiteX28" fmla="*/ 523351 w 606325"/>
              <a:gd name="connsiteY28" fmla="*/ 358863 h 467826"/>
              <a:gd name="connsiteX29" fmla="*/ 519257 w 606325"/>
              <a:gd name="connsiteY29" fmla="*/ 368550 h 467826"/>
              <a:gd name="connsiteX30" fmla="*/ 488817 w 606325"/>
              <a:gd name="connsiteY30" fmla="*/ 390592 h 467826"/>
              <a:gd name="connsiteX31" fmla="*/ 510980 w 606325"/>
              <a:gd name="connsiteY31" fmla="*/ 426409 h 467826"/>
              <a:gd name="connsiteX32" fmla="*/ 469503 w 606325"/>
              <a:gd name="connsiteY32" fmla="*/ 467826 h 467826"/>
              <a:gd name="connsiteX33" fmla="*/ 428116 w 606325"/>
              <a:gd name="connsiteY33" fmla="*/ 426409 h 467826"/>
              <a:gd name="connsiteX34" fmla="*/ 455707 w 606325"/>
              <a:gd name="connsiteY34" fmla="*/ 387837 h 467826"/>
              <a:gd name="connsiteX35" fmla="*/ 455707 w 606325"/>
              <a:gd name="connsiteY35" fmla="*/ 216837 h 467826"/>
              <a:gd name="connsiteX36" fmla="*/ 294163 w 606325"/>
              <a:gd name="connsiteY36" fmla="*/ 152046 h 467826"/>
              <a:gd name="connsiteX37" fmla="*/ 269241 w 606325"/>
              <a:gd name="connsiteY37" fmla="*/ 138270 h 467826"/>
              <a:gd name="connsiteX38" fmla="*/ 296922 w 606325"/>
              <a:gd name="connsiteY38" fmla="*/ 124494 h 467826"/>
              <a:gd name="connsiteX39" fmla="*/ 323178 w 606325"/>
              <a:gd name="connsiteY39" fmla="*/ 134093 h 467826"/>
              <a:gd name="connsiteX40" fmla="*/ 469503 w 606325"/>
              <a:gd name="connsiteY40" fmla="*/ 193374 h 467826"/>
              <a:gd name="connsiteX41" fmla="*/ 566163 w 606325"/>
              <a:gd name="connsiteY41" fmla="*/ 156134 h 467826"/>
              <a:gd name="connsiteX42" fmla="*/ 579959 w 606325"/>
              <a:gd name="connsiteY42" fmla="*/ 138270 h 467826"/>
              <a:gd name="connsiteX43" fmla="*/ 567587 w 606325"/>
              <a:gd name="connsiteY43" fmla="*/ 123072 h 467826"/>
              <a:gd name="connsiteX44" fmla="*/ 327273 w 606325"/>
              <a:gd name="connsiteY44" fmla="*/ 34817 h 467826"/>
              <a:gd name="connsiteX45" fmla="*/ 265147 w 606325"/>
              <a:gd name="connsiteY45" fmla="*/ 34817 h 467826"/>
              <a:gd name="connsiteX46" fmla="*/ 40052 w 606325"/>
              <a:gd name="connsiteY46" fmla="*/ 120317 h 467826"/>
              <a:gd name="connsiteX47" fmla="*/ 27591 w 606325"/>
              <a:gd name="connsiteY47" fmla="*/ 138270 h 467826"/>
              <a:gd name="connsiteX48" fmla="*/ 40052 w 606325"/>
              <a:gd name="connsiteY48" fmla="*/ 154801 h 467826"/>
              <a:gd name="connsiteX49" fmla="*/ 280367 w 606325"/>
              <a:gd name="connsiteY49" fmla="*/ 241634 h 467826"/>
              <a:gd name="connsiteX50" fmla="*/ 339733 w 606325"/>
              <a:gd name="connsiteY50" fmla="*/ 241634 h 467826"/>
              <a:gd name="connsiteX51" fmla="*/ 394917 w 606325"/>
              <a:gd name="connsiteY51" fmla="*/ 221015 h 467826"/>
              <a:gd name="connsiteX52" fmla="*/ 412896 w 606325"/>
              <a:gd name="connsiteY52" fmla="*/ 229280 h 467826"/>
              <a:gd name="connsiteX53" fmla="*/ 404618 w 606325"/>
              <a:gd name="connsiteY53" fmla="*/ 247144 h 467826"/>
              <a:gd name="connsiteX54" fmla="*/ 349346 w 606325"/>
              <a:gd name="connsiteY54" fmla="*/ 267853 h 467826"/>
              <a:gd name="connsiteX55" fmla="*/ 310718 w 606325"/>
              <a:gd name="connsiteY55" fmla="*/ 276118 h 467826"/>
              <a:gd name="connsiteX56" fmla="*/ 270665 w 606325"/>
              <a:gd name="connsiteY56" fmla="*/ 269275 h 467826"/>
              <a:gd name="connsiteX57" fmla="*/ 30351 w 606325"/>
              <a:gd name="connsiteY57" fmla="*/ 181020 h 467826"/>
              <a:gd name="connsiteX58" fmla="*/ 0 w 606325"/>
              <a:gd name="connsiteY58" fmla="*/ 138270 h 467826"/>
              <a:gd name="connsiteX59" fmla="*/ 30351 w 606325"/>
              <a:gd name="connsiteY59" fmla="*/ 94098 h 467826"/>
              <a:gd name="connsiteX60" fmla="*/ 255445 w 606325"/>
              <a:gd name="connsiteY60" fmla="*/ 7266 h 467826"/>
              <a:gd name="connsiteX61" fmla="*/ 296210 w 606325"/>
              <a:gd name="connsiteY61" fmla="*/ 0 h 46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06325" h="467826">
                <a:moveTo>
                  <a:pt x="469503" y="414055"/>
                </a:moveTo>
                <a:cubicBezTo>
                  <a:pt x="461226" y="414055"/>
                  <a:pt x="455707" y="419566"/>
                  <a:pt x="455707" y="427831"/>
                </a:cubicBezTo>
                <a:cubicBezTo>
                  <a:pt x="455707" y="436097"/>
                  <a:pt x="461226" y="441607"/>
                  <a:pt x="469503" y="441607"/>
                </a:cubicBezTo>
                <a:cubicBezTo>
                  <a:pt x="477781" y="441607"/>
                  <a:pt x="483299" y="436097"/>
                  <a:pt x="483299" y="427831"/>
                </a:cubicBezTo>
                <a:cubicBezTo>
                  <a:pt x="483299" y="419566"/>
                  <a:pt x="477781" y="414055"/>
                  <a:pt x="469503" y="414055"/>
                </a:cubicBezTo>
                <a:close/>
                <a:moveTo>
                  <a:pt x="96641" y="234748"/>
                </a:moveTo>
                <a:cubicBezTo>
                  <a:pt x="104920" y="234748"/>
                  <a:pt x="110439" y="240259"/>
                  <a:pt x="110439" y="248525"/>
                </a:cubicBezTo>
                <a:lnTo>
                  <a:pt x="110439" y="351983"/>
                </a:lnTo>
                <a:cubicBezTo>
                  <a:pt x="153254" y="387802"/>
                  <a:pt x="234791" y="414022"/>
                  <a:pt x="303777" y="414022"/>
                </a:cubicBezTo>
                <a:cubicBezTo>
                  <a:pt x="328701" y="414022"/>
                  <a:pt x="356295" y="411266"/>
                  <a:pt x="383889" y="404334"/>
                </a:cubicBezTo>
                <a:cubicBezTo>
                  <a:pt x="390833" y="401578"/>
                  <a:pt x="397687" y="407089"/>
                  <a:pt x="399111" y="414022"/>
                </a:cubicBezTo>
                <a:cubicBezTo>
                  <a:pt x="401870" y="420866"/>
                  <a:pt x="396351" y="429132"/>
                  <a:pt x="389408" y="430554"/>
                </a:cubicBezTo>
                <a:cubicBezTo>
                  <a:pt x="360390" y="437486"/>
                  <a:pt x="330036" y="441575"/>
                  <a:pt x="303777" y="441575"/>
                </a:cubicBezTo>
                <a:cubicBezTo>
                  <a:pt x="236126" y="441575"/>
                  <a:pt x="140881" y="416777"/>
                  <a:pt x="86939" y="368514"/>
                </a:cubicBezTo>
                <a:cubicBezTo>
                  <a:pt x="84179" y="367092"/>
                  <a:pt x="82844" y="363004"/>
                  <a:pt x="82844" y="358826"/>
                </a:cubicBezTo>
                <a:lnTo>
                  <a:pt x="82844" y="248525"/>
                </a:lnTo>
                <a:cubicBezTo>
                  <a:pt x="82844" y="240259"/>
                  <a:pt x="88363" y="234748"/>
                  <a:pt x="96641" y="234748"/>
                </a:cubicBezTo>
                <a:close/>
                <a:moveTo>
                  <a:pt x="296210" y="0"/>
                </a:moveTo>
                <a:cubicBezTo>
                  <a:pt x="310028" y="0"/>
                  <a:pt x="323846" y="2422"/>
                  <a:pt x="336974" y="7266"/>
                </a:cubicBezTo>
                <a:lnTo>
                  <a:pt x="577199" y="95520"/>
                </a:lnTo>
                <a:cubicBezTo>
                  <a:pt x="595178" y="102364"/>
                  <a:pt x="607639" y="118984"/>
                  <a:pt x="606215" y="139603"/>
                </a:cubicBezTo>
                <a:cubicBezTo>
                  <a:pt x="606215" y="158979"/>
                  <a:pt x="593843" y="176843"/>
                  <a:pt x="574440" y="183775"/>
                </a:cubicBezTo>
                <a:lnTo>
                  <a:pt x="481964" y="218260"/>
                </a:lnTo>
                <a:lnTo>
                  <a:pt x="481964" y="361618"/>
                </a:lnTo>
                <a:cubicBezTo>
                  <a:pt x="487482" y="358863"/>
                  <a:pt x="491576" y="356108"/>
                  <a:pt x="495760" y="352019"/>
                </a:cubicBezTo>
                <a:lnTo>
                  <a:pt x="495760" y="248567"/>
                </a:lnTo>
                <a:cubicBezTo>
                  <a:pt x="495760" y="240301"/>
                  <a:pt x="501278" y="234791"/>
                  <a:pt x="509555" y="234791"/>
                </a:cubicBezTo>
                <a:cubicBezTo>
                  <a:pt x="517833" y="234791"/>
                  <a:pt x="523351" y="240301"/>
                  <a:pt x="523351" y="248567"/>
                </a:cubicBezTo>
                <a:lnTo>
                  <a:pt x="523351" y="358863"/>
                </a:lnTo>
                <a:cubicBezTo>
                  <a:pt x="523351" y="361618"/>
                  <a:pt x="522016" y="365795"/>
                  <a:pt x="519257" y="368550"/>
                </a:cubicBezTo>
                <a:cubicBezTo>
                  <a:pt x="510980" y="375394"/>
                  <a:pt x="499854" y="383660"/>
                  <a:pt x="488817" y="390592"/>
                </a:cubicBezTo>
                <a:cubicBezTo>
                  <a:pt x="502702" y="397524"/>
                  <a:pt x="510980" y="411300"/>
                  <a:pt x="510980" y="426409"/>
                </a:cubicBezTo>
                <a:cubicBezTo>
                  <a:pt x="510980" y="449873"/>
                  <a:pt x="493000" y="467826"/>
                  <a:pt x="469503" y="467826"/>
                </a:cubicBezTo>
                <a:cubicBezTo>
                  <a:pt x="446006" y="467826"/>
                  <a:pt x="428116" y="449873"/>
                  <a:pt x="428116" y="426409"/>
                </a:cubicBezTo>
                <a:cubicBezTo>
                  <a:pt x="428116" y="408545"/>
                  <a:pt x="439152" y="393347"/>
                  <a:pt x="455707" y="387837"/>
                </a:cubicBezTo>
                <a:lnTo>
                  <a:pt x="455707" y="216837"/>
                </a:lnTo>
                <a:lnTo>
                  <a:pt x="294163" y="152046"/>
                </a:lnTo>
                <a:cubicBezTo>
                  <a:pt x="280367" y="150624"/>
                  <a:pt x="269241" y="145114"/>
                  <a:pt x="269241" y="138270"/>
                </a:cubicBezTo>
                <a:cubicBezTo>
                  <a:pt x="269241" y="131338"/>
                  <a:pt x="281702" y="124494"/>
                  <a:pt x="296922" y="124494"/>
                </a:cubicBezTo>
                <a:cubicBezTo>
                  <a:pt x="309294" y="124494"/>
                  <a:pt x="318995" y="128583"/>
                  <a:pt x="323178" y="134093"/>
                </a:cubicBezTo>
                <a:lnTo>
                  <a:pt x="469503" y="193374"/>
                </a:lnTo>
                <a:lnTo>
                  <a:pt x="566163" y="156134"/>
                </a:lnTo>
                <a:cubicBezTo>
                  <a:pt x="574440" y="153379"/>
                  <a:pt x="579959" y="146536"/>
                  <a:pt x="579959" y="138270"/>
                </a:cubicBezTo>
                <a:cubicBezTo>
                  <a:pt x="579959" y="130005"/>
                  <a:pt x="575864" y="124494"/>
                  <a:pt x="567587" y="123072"/>
                </a:cubicBezTo>
                <a:lnTo>
                  <a:pt x="327273" y="34817"/>
                </a:lnTo>
                <a:cubicBezTo>
                  <a:pt x="306534" y="26552"/>
                  <a:pt x="284461" y="27974"/>
                  <a:pt x="265147" y="34817"/>
                </a:cubicBezTo>
                <a:lnTo>
                  <a:pt x="40052" y="120317"/>
                </a:lnTo>
                <a:cubicBezTo>
                  <a:pt x="29015" y="124494"/>
                  <a:pt x="27591" y="135515"/>
                  <a:pt x="27591" y="138270"/>
                </a:cubicBezTo>
                <a:cubicBezTo>
                  <a:pt x="27591" y="141025"/>
                  <a:pt x="29015" y="150624"/>
                  <a:pt x="40052" y="154801"/>
                </a:cubicBezTo>
                <a:lnTo>
                  <a:pt x="280367" y="241634"/>
                </a:lnTo>
                <a:cubicBezTo>
                  <a:pt x="301016" y="248567"/>
                  <a:pt x="321754" y="248567"/>
                  <a:pt x="339733" y="241634"/>
                </a:cubicBezTo>
                <a:lnTo>
                  <a:pt x="394917" y="221015"/>
                </a:lnTo>
                <a:cubicBezTo>
                  <a:pt x="401859" y="218260"/>
                  <a:pt x="410137" y="222348"/>
                  <a:pt x="412896" y="229280"/>
                </a:cubicBezTo>
                <a:cubicBezTo>
                  <a:pt x="415655" y="236124"/>
                  <a:pt x="411561" y="244389"/>
                  <a:pt x="404618" y="247144"/>
                </a:cubicBezTo>
                <a:lnTo>
                  <a:pt x="349346" y="267853"/>
                </a:lnTo>
                <a:cubicBezTo>
                  <a:pt x="338309" y="273363"/>
                  <a:pt x="324513" y="276118"/>
                  <a:pt x="310718" y="276118"/>
                </a:cubicBezTo>
                <a:cubicBezTo>
                  <a:pt x="296922" y="276118"/>
                  <a:pt x="283126" y="273363"/>
                  <a:pt x="270665" y="269275"/>
                </a:cubicBezTo>
                <a:lnTo>
                  <a:pt x="30351" y="181020"/>
                </a:lnTo>
                <a:cubicBezTo>
                  <a:pt x="12460" y="174088"/>
                  <a:pt x="0" y="157557"/>
                  <a:pt x="0" y="138270"/>
                </a:cubicBezTo>
                <a:cubicBezTo>
                  <a:pt x="0" y="118984"/>
                  <a:pt x="11036" y="101031"/>
                  <a:pt x="30351" y="94098"/>
                </a:cubicBezTo>
                <a:lnTo>
                  <a:pt x="255445" y="7266"/>
                </a:lnTo>
                <a:cubicBezTo>
                  <a:pt x="268574" y="2422"/>
                  <a:pt x="282392" y="0"/>
                  <a:pt x="296210" y="0"/>
                </a:cubicBezTo>
                <a:close/>
              </a:path>
            </a:pathLst>
          </a:custGeom>
          <a:solidFill>
            <a:schemeClr val="bg1"/>
          </a:solidFill>
          <a:ln w="19050">
            <a:solidFill>
              <a:srgbClr val="414955">
                <a:alpha val="5000"/>
              </a:srgbClr>
            </a:solidFill>
          </a:ln>
        </p:spPr>
      </p:sp>
      <p:sp>
        <p:nvSpPr>
          <p:cNvPr id="13" name="文本框 12"/>
          <p:cNvSpPr txBox="1"/>
          <p:nvPr/>
        </p:nvSpPr>
        <p:spPr>
          <a:xfrm>
            <a:off x="5280461" y="1598530"/>
            <a:ext cx="1612072" cy="9492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4400" spc="300" dirty="0">
                <a:solidFill>
                  <a:schemeClr val="bg1"/>
                </a:solidFill>
                <a:latin typeface="幼圆" panose="02010509060101010101" pitchFamily="49" charset="-122"/>
                <a:ea typeface="幼圆" panose="02010509060101010101" pitchFamily="49" charset="-122"/>
              </a:rPr>
              <a:t>04</a:t>
            </a:r>
            <a:endParaRPr lang="zh-CN" altLang="en-US" sz="4400" spc="300" dirty="0">
              <a:solidFill>
                <a:schemeClr val="bg1"/>
              </a:solidFill>
              <a:latin typeface="幼圆" panose="02010509060101010101" pitchFamily="49" charset="-122"/>
              <a:ea typeface="幼圆" panose="02010509060101010101" pitchFamily="49" charset="-122"/>
            </a:endParaRPr>
          </a:p>
        </p:txBody>
      </p:sp>
      <p:grpSp>
        <p:nvGrpSpPr>
          <p:cNvPr id="33" name="组合 32"/>
          <p:cNvGrpSpPr/>
          <p:nvPr/>
        </p:nvGrpSpPr>
        <p:grpSpPr>
          <a:xfrm>
            <a:off x="4488829" y="4120043"/>
            <a:ext cx="3214341" cy="1577476"/>
            <a:chOff x="4258894" y="2358430"/>
            <a:chExt cx="3214341" cy="1577476"/>
          </a:xfrm>
        </p:grpSpPr>
        <p:sp>
          <p:nvSpPr>
            <p:cNvPr id="34" name="文本框 33"/>
            <p:cNvSpPr txBox="1"/>
            <p:nvPr/>
          </p:nvSpPr>
          <p:spPr>
            <a:xfrm>
              <a:off x="4258894" y="2358430"/>
              <a:ext cx="3214340" cy="523220"/>
            </a:xfrm>
            <a:prstGeom prst="rect">
              <a:avLst/>
            </a:prstGeom>
            <a:noFill/>
          </p:spPr>
          <p:txBody>
            <a:bodyPr vert="horz" wrap="square" rtlCol="0">
              <a:spAutoFit/>
            </a:bodyPr>
            <a:lstStyle/>
            <a:p>
              <a:pPr algn="ctr"/>
              <a:r>
                <a:rPr lang="zh-CN" altLang="en-US" sz="2800" dirty="0">
                  <a:solidFill>
                    <a:srgbClr val="414955"/>
                  </a:solidFill>
                  <a:latin typeface="幼圆" panose="02010509060101010101" pitchFamily="49" charset="-122"/>
                  <a:ea typeface="幼圆" panose="02010509060101010101" pitchFamily="49" charset="-122"/>
                </a:rPr>
                <a:t>总结与展望</a:t>
              </a:r>
              <a:endParaRPr lang="zh-CN" altLang="en-US" sz="2800" dirty="0">
                <a:solidFill>
                  <a:srgbClr val="414955"/>
                </a:solidFill>
                <a:latin typeface="幼圆" panose="02010509060101010101" pitchFamily="49" charset="-122"/>
                <a:ea typeface="幼圆" panose="02010509060101010101" pitchFamily="49" charset="-122"/>
              </a:endParaRPr>
            </a:p>
          </p:txBody>
        </p:sp>
        <p:sp>
          <p:nvSpPr>
            <p:cNvPr id="35" name="文本框 34"/>
            <p:cNvSpPr txBox="1"/>
            <p:nvPr/>
          </p:nvSpPr>
          <p:spPr>
            <a:xfrm>
              <a:off x="4542570" y="2940932"/>
              <a:ext cx="2646988" cy="276999"/>
            </a:xfrm>
            <a:prstGeom prst="rect">
              <a:avLst/>
            </a:prstGeom>
            <a:noFill/>
          </p:spPr>
          <p:txBody>
            <a:bodyPr vert="horz" wrap="square" rtlCol="0">
              <a:spAutoFit/>
            </a:bodyPr>
            <a:lstStyle/>
            <a:p>
              <a:pPr algn="dist"/>
              <a:r>
                <a:rPr lang="en-US" altLang="zh-CN" sz="1200" dirty="0">
                  <a:solidFill>
                    <a:srgbClr val="414955"/>
                  </a:solidFill>
                  <a:latin typeface="华文细黑" panose="02010600040101010101" pitchFamily="2" charset="-122"/>
                  <a:ea typeface="华文细黑" panose="02010600040101010101" pitchFamily="2" charset="-122"/>
                  <a:cs typeface="Arial" panose="020B0604020202090204" pitchFamily="34" charset="0"/>
                </a:rPr>
                <a:t>Summary and prospect</a:t>
              </a:r>
              <a:endParaRPr lang="en-US" altLang="zh-CN" sz="1200" dirty="0">
                <a:solidFill>
                  <a:srgbClr val="414955"/>
                </a:solidFill>
                <a:latin typeface="华文细黑" panose="02010600040101010101" pitchFamily="2" charset="-122"/>
                <a:ea typeface="华文细黑" panose="02010600040101010101" pitchFamily="2" charset="-122"/>
                <a:cs typeface="Arial" panose="020B0604020202090204" pitchFamily="34" charset="0"/>
              </a:endParaRPr>
            </a:p>
          </p:txBody>
        </p:sp>
        <p:sp>
          <p:nvSpPr>
            <p:cNvPr id="36" name="Rectangle 11"/>
            <p:cNvSpPr/>
            <p:nvPr/>
          </p:nvSpPr>
          <p:spPr>
            <a:xfrm>
              <a:off x="4258895" y="3229046"/>
              <a:ext cx="3214340" cy="706860"/>
            </a:xfrm>
            <a:prstGeom prst="rect">
              <a:avLst/>
            </a:prstGeom>
          </p:spPr>
          <p:txBody>
            <a:bodyPr wrap="square">
              <a:spAutoFit/>
            </a:bodyPr>
            <a:lstStyle/>
            <a:p>
              <a:pPr algn="ctr">
                <a:lnSpc>
                  <a:spcPct val="125000"/>
                </a:lnSpc>
              </a:pPr>
              <a:r>
                <a:rPr lang="en-US" altLang="zh-CN" sz="1100" dirty="0">
                  <a:solidFill>
                    <a:srgbClr val="414955"/>
                  </a:solidFill>
                  <a:latin typeface="华文细黑" panose="02010600040101010101" pitchFamily="2" charset="-122"/>
                  <a:ea typeface="华文细黑" panose="02010600040101010101" pitchFamily="2" charset="-122"/>
                  <a:cs typeface="Arial" panose="020B0604020202090204" pitchFamily="34" charset="0"/>
                </a:rPr>
                <a:t>A company is an association or collection of individuals, whether natural persons, legal persons.</a:t>
              </a:r>
              <a:endParaRPr lang="en-US" altLang="zh-CN" sz="1100" dirty="0">
                <a:solidFill>
                  <a:srgbClr val="414955"/>
                </a:solidFill>
                <a:latin typeface="华文细黑" panose="02010600040101010101" pitchFamily="2" charset="-122"/>
                <a:ea typeface="华文细黑" panose="02010600040101010101" pitchFamily="2" charset="-122"/>
                <a:cs typeface="Arial" panose="020B0604020202090204" pitchFamily="34" charset="0"/>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flipH="1">
            <a:off x="-1" y="502441"/>
            <a:ext cx="521097" cy="72477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5"/>
          <p:cNvSpPr txBox="1"/>
          <p:nvPr/>
        </p:nvSpPr>
        <p:spPr>
          <a:xfrm>
            <a:off x="629331" y="443969"/>
            <a:ext cx="3426179" cy="584775"/>
          </a:xfrm>
          <a:prstGeom prst="rect">
            <a:avLst/>
          </a:prstGeom>
          <a:noFill/>
        </p:spPr>
        <p:txBody>
          <a:bodyPr wrap="square" rtlCol="0">
            <a:spAutoFit/>
          </a:bodyPr>
          <a:lstStyle/>
          <a:p>
            <a:pPr lvl="0">
              <a:defRPr/>
            </a:pPr>
            <a:r>
              <a:rPr lang="zh-CN" altLang="en-US" sz="3200" dirty="0">
                <a:solidFill>
                  <a:schemeClr val="accent1"/>
                </a:solidFill>
                <a:latin typeface="幼圆" panose="02010509060101010101" pitchFamily="49" charset="-122"/>
                <a:ea typeface="幼圆" panose="02010509060101010101" pitchFamily="49" charset="-122"/>
              </a:rPr>
              <a:t>总结与展望</a:t>
            </a:r>
            <a:endParaRPr lang="zh-CN" altLang="en-US" sz="3200" dirty="0">
              <a:solidFill>
                <a:schemeClr val="accent1"/>
              </a:solidFill>
              <a:latin typeface="幼圆" panose="02010509060101010101" pitchFamily="49" charset="-122"/>
              <a:ea typeface="幼圆" panose="02010509060101010101" pitchFamily="49" charset="-122"/>
            </a:endParaRPr>
          </a:p>
        </p:txBody>
      </p:sp>
      <p:sp>
        <p:nvSpPr>
          <p:cNvPr id="7" name="文本框 6"/>
          <p:cNvSpPr txBox="1"/>
          <p:nvPr/>
        </p:nvSpPr>
        <p:spPr>
          <a:xfrm>
            <a:off x="652481" y="952799"/>
            <a:ext cx="3934759" cy="315407"/>
          </a:xfrm>
          <a:prstGeom prst="rect">
            <a:avLst/>
          </a:prstGeom>
          <a:noFill/>
        </p:spPr>
        <p:txBody>
          <a:bodyPr wrap="square" rtlCol="0">
            <a:spAutoFit/>
          </a:bodyPr>
          <a:lstStyle/>
          <a:p>
            <a:pPr lvl="0">
              <a:lnSpc>
                <a:spcPct val="150000"/>
              </a:lnSpc>
              <a:defRPr/>
            </a:pPr>
            <a:r>
              <a:rPr lang="en-US" altLang="zh-CN" sz="1100" spc="300" dirty="0">
                <a:solidFill>
                  <a:schemeClr val="accent1"/>
                </a:solidFill>
                <a:latin typeface="华文细黑" panose="02010600040101010101" pitchFamily="2" charset="-122"/>
                <a:ea typeface="华文细黑" panose="02010600040101010101" pitchFamily="2" charset="-122"/>
              </a:rPr>
              <a:t>Summary and prospect</a:t>
            </a:r>
            <a:endParaRPr lang="en-US" altLang="zh-CN" sz="1100" spc="300" dirty="0">
              <a:solidFill>
                <a:schemeClr val="accent1"/>
              </a:solidFill>
              <a:latin typeface="华文细黑" panose="02010600040101010101" pitchFamily="2" charset="-122"/>
              <a:ea typeface="华文细黑" panose="02010600040101010101" pitchFamily="2" charset="-122"/>
            </a:endParaRPr>
          </a:p>
        </p:txBody>
      </p:sp>
      <p:grpSp>
        <p:nvGrpSpPr>
          <p:cNvPr id="2" name="组合 1"/>
          <p:cNvGrpSpPr/>
          <p:nvPr/>
        </p:nvGrpSpPr>
        <p:grpSpPr>
          <a:xfrm>
            <a:off x="1781258" y="2086933"/>
            <a:ext cx="8612422" cy="3568164"/>
            <a:chOff x="1060376" y="1592372"/>
            <a:chExt cx="10054186" cy="4165493"/>
          </a:xfrm>
        </p:grpSpPr>
        <p:cxnSp>
          <p:nvCxnSpPr>
            <p:cNvPr id="8" name="Straight Connector 2"/>
            <p:cNvCxnSpPr/>
            <p:nvPr/>
          </p:nvCxnSpPr>
          <p:spPr>
            <a:xfrm>
              <a:off x="1318272" y="3876621"/>
              <a:ext cx="9360000" cy="0"/>
            </a:xfrm>
            <a:prstGeom prst="line">
              <a:avLst/>
            </a:prstGeom>
            <a:ln w="190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9" name="Diamond 3"/>
            <p:cNvSpPr/>
            <p:nvPr/>
          </p:nvSpPr>
          <p:spPr>
            <a:xfrm>
              <a:off x="2401830" y="3786621"/>
              <a:ext cx="180000" cy="1800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100">
                <a:latin typeface="微软雅黑 Light" panose="020B0502040204020203" pitchFamily="34" charset="-122"/>
                <a:ea typeface="微软雅黑 Light" panose="020B0502040204020203" pitchFamily="34" charset="-122"/>
              </a:endParaRPr>
            </a:p>
          </p:txBody>
        </p:sp>
        <p:sp>
          <p:nvSpPr>
            <p:cNvPr id="10" name="Diamond 4"/>
            <p:cNvSpPr/>
            <p:nvPr/>
          </p:nvSpPr>
          <p:spPr>
            <a:xfrm>
              <a:off x="3853422" y="3786621"/>
              <a:ext cx="180000" cy="1800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100">
                <a:latin typeface="微软雅黑 Light" panose="020B0502040204020203" pitchFamily="34" charset="-122"/>
                <a:ea typeface="微软雅黑 Light" panose="020B0502040204020203" pitchFamily="34" charset="-122"/>
              </a:endParaRPr>
            </a:p>
          </p:txBody>
        </p:sp>
        <p:sp>
          <p:nvSpPr>
            <p:cNvPr id="11" name="Diamond 5"/>
            <p:cNvSpPr/>
            <p:nvPr/>
          </p:nvSpPr>
          <p:spPr>
            <a:xfrm>
              <a:off x="5302201" y="3786621"/>
              <a:ext cx="180000" cy="1800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100">
                <a:latin typeface="微软雅黑 Light" panose="020B0502040204020203" pitchFamily="34" charset="-122"/>
                <a:ea typeface="微软雅黑 Light" panose="020B0502040204020203" pitchFamily="34" charset="-122"/>
              </a:endParaRPr>
            </a:p>
          </p:txBody>
        </p:sp>
        <p:sp>
          <p:nvSpPr>
            <p:cNvPr id="12" name="Diamond 6"/>
            <p:cNvSpPr/>
            <p:nvPr/>
          </p:nvSpPr>
          <p:spPr>
            <a:xfrm>
              <a:off x="6739553" y="3786621"/>
              <a:ext cx="180000" cy="1800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100">
                <a:latin typeface="微软雅黑 Light" panose="020B0502040204020203" pitchFamily="34" charset="-122"/>
                <a:ea typeface="微软雅黑 Light" panose="020B0502040204020203" pitchFamily="34" charset="-122"/>
              </a:endParaRPr>
            </a:p>
          </p:txBody>
        </p:sp>
        <p:sp>
          <p:nvSpPr>
            <p:cNvPr id="13" name="Diamond 7"/>
            <p:cNvSpPr/>
            <p:nvPr/>
          </p:nvSpPr>
          <p:spPr>
            <a:xfrm>
              <a:off x="8165043" y="3775119"/>
              <a:ext cx="180000" cy="1800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100">
                <a:latin typeface="微软雅黑 Light" panose="020B0502040204020203" pitchFamily="34" charset="-122"/>
                <a:ea typeface="微软雅黑 Light" panose="020B0502040204020203" pitchFamily="34" charset="-122"/>
              </a:endParaRPr>
            </a:p>
          </p:txBody>
        </p:sp>
        <p:sp>
          <p:nvSpPr>
            <p:cNvPr id="14" name="Diamond 8"/>
            <p:cNvSpPr/>
            <p:nvPr/>
          </p:nvSpPr>
          <p:spPr>
            <a:xfrm>
              <a:off x="9602150" y="3789496"/>
              <a:ext cx="180000" cy="1800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100">
                <a:latin typeface="微软雅黑 Light" panose="020B0502040204020203" pitchFamily="34" charset="-122"/>
                <a:ea typeface="微软雅黑 Light" panose="020B0502040204020203" pitchFamily="34" charset="-122"/>
              </a:endParaRPr>
            </a:p>
          </p:txBody>
        </p:sp>
        <p:cxnSp>
          <p:nvCxnSpPr>
            <p:cNvPr id="15" name="Straight Connector 9"/>
            <p:cNvCxnSpPr>
              <a:endCxn id="31" idx="0"/>
            </p:cNvCxnSpPr>
            <p:nvPr/>
          </p:nvCxnSpPr>
          <p:spPr>
            <a:xfrm>
              <a:off x="2491830" y="3966621"/>
              <a:ext cx="0" cy="24003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0"/>
            <p:cNvCxnSpPr>
              <a:stCxn id="45" idx="4"/>
            </p:cNvCxnSpPr>
            <p:nvPr/>
          </p:nvCxnSpPr>
          <p:spPr>
            <a:xfrm>
              <a:off x="3943422" y="3462471"/>
              <a:ext cx="0" cy="32415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1"/>
            <p:cNvCxnSpPr>
              <a:endCxn id="60" idx="0"/>
            </p:cNvCxnSpPr>
            <p:nvPr/>
          </p:nvCxnSpPr>
          <p:spPr>
            <a:xfrm>
              <a:off x="5392201" y="3966621"/>
              <a:ext cx="0" cy="24003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2"/>
            <p:cNvCxnSpPr>
              <a:stCxn id="50" idx="4"/>
            </p:cNvCxnSpPr>
            <p:nvPr/>
          </p:nvCxnSpPr>
          <p:spPr>
            <a:xfrm>
              <a:off x="6829553" y="3462471"/>
              <a:ext cx="0" cy="32415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3"/>
            <p:cNvCxnSpPr>
              <a:endCxn id="55" idx="0"/>
            </p:cNvCxnSpPr>
            <p:nvPr/>
          </p:nvCxnSpPr>
          <p:spPr>
            <a:xfrm>
              <a:off x="8255043" y="3955119"/>
              <a:ext cx="0" cy="25153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4"/>
            <p:cNvCxnSpPr>
              <a:stCxn id="24" idx="4"/>
            </p:cNvCxnSpPr>
            <p:nvPr/>
          </p:nvCxnSpPr>
          <p:spPr>
            <a:xfrm>
              <a:off x="9692150" y="3462471"/>
              <a:ext cx="0" cy="32702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Elbow Connector 18"/>
            <p:cNvCxnSpPr>
              <a:stCxn id="31" idx="4"/>
            </p:cNvCxnSpPr>
            <p:nvPr/>
          </p:nvCxnSpPr>
          <p:spPr>
            <a:xfrm rot="16200000" flipH="1">
              <a:off x="2348131" y="4890353"/>
              <a:ext cx="571951" cy="284552"/>
            </a:xfrm>
            <a:prstGeom prst="bentConnector2">
              <a:avLst/>
            </a:prstGeom>
            <a:ln w="19050">
              <a:solidFill>
                <a:schemeClr val="accent2"/>
              </a:solidFill>
              <a:tailEnd type="diamond"/>
            </a:ln>
          </p:spPr>
          <p:style>
            <a:lnRef idx="1">
              <a:schemeClr val="accent1"/>
            </a:lnRef>
            <a:fillRef idx="0">
              <a:schemeClr val="accent1"/>
            </a:fillRef>
            <a:effectRef idx="0">
              <a:schemeClr val="accent1"/>
            </a:effectRef>
            <a:fontRef idx="minor">
              <a:schemeClr val="tx1"/>
            </a:fontRef>
          </p:style>
        </p:cxnSp>
        <p:cxnSp>
          <p:nvCxnSpPr>
            <p:cNvPr id="22" name="Elbow Connector 19"/>
            <p:cNvCxnSpPr>
              <a:stCxn id="60" idx="4"/>
            </p:cNvCxnSpPr>
            <p:nvPr/>
          </p:nvCxnSpPr>
          <p:spPr>
            <a:xfrm rot="16200000" flipH="1">
              <a:off x="5250704" y="4888151"/>
              <a:ext cx="571951" cy="288956"/>
            </a:xfrm>
            <a:prstGeom prst="bentConnector2">
              <a:avLst/>
            </a:prstGeom>
            <a:ln w="19050">
              <a:solidFill>
                <a:schemeClr val="accent2"/>
              </a:solidFill>
              <a:tailEnd type="diamond"/>
            </a:ln>
          </p:spPr>
          <p:style>
            <a:lnRef idx="1">
              <a:schemeClr val="accent1"/>
            </a:lnRef>
            <a:fillRef idx="0">
              <a:schemeClr val="accent1"/>
            </a:fillRef>
            <a:effectRef idx="0">
              <a:schemeClr val="accent1"/>
            </a:effectRef>
            <a:fontRef idx="minor">
              <a:schemeClr val="tx1"/>
            </a:fontRef>
          </p:style>
        </p:cxnSp>
        <p:cxnSp>
          <p:nvCxnSpPr>
            <p:cNvPr id="23" name="Elbow Connector 20"/>
            <p:cNvCxnSpPr>
              <a:stCxn id="55" idx="4"/>
            </p:cNvCxnSpPr>
            <p:nvPr/>
          </p:nvCxnSpPr>
          <p:spPr>
            <a:xfrm rot="16200000" flipH="1">
              <a:off x="8109986" y="4891711"/>
              <a:ext cx="571951" cy="281836"/>
            </a:xfrm>
            <a:prstGeom prst="bentConnector2">
              <a:avLst/>
            </a:prstGeom>
            <a:ln w="19050">
              <a:solidFill>
                <a:schemeClr val="accent2"/>
              </a:solidFill>
              <a:tailEnd type="diamond"/>
            </a:ln>
          </p:spPr>
          <p:style>
            <a:lnRef idx="1">
              <a:schemeClr val="accent1"/>
            </a:lnRef>
            <a:fillRef idx="0">
              <a:schemeClr val="accent1"/>
            </a:fillRef>
            <a:effectRef idx="0">
              <a:schemeClr val="accent1"/>
            </a:effectRef>
            <a:fontRef idx="minor">
              <a:schemeClr val="tx1"/>
            </a:fontRef>
          </p:style>
        </p:cxnSp>
        <p:sp>
          <p:nvSpPr>
            <p:cNvPr id="24" name="Oval 21"/>
            <p:cNvSpPr/>
            <p:nvPr/>
          </p:nvSpPr>
          <p:spPr>
            <a:xfrm>
              <a:off x="9422150" y="292247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100">
                <a:latin typeface="微软雅黑 Light" panose="020B0502040204020203" pitchFamily="34" charset="-122"/>
                <a:ea typeface="微软雅黑 Light" panose="020B0502040204020203" pitchFamily="34" charset="-122"/>
              </a:endParaRPr>
            </a:p>
          </p:txBody>
        </p:sp>
        <p:grpSp>
          <p:nvGrpSpPr>
            <p:cNvPr id="25" name="Group 22"/>
            <p:cNvGrpSpPr/>
            <p:nvPr/>
          </p:nvGrpSpPr>
          <p:grpSpPr>
            <a:xfrm>
              <a:off x="9536497" y="3040083"/>
              <a:ext cx="311305" cy="280994"/>
              <a:chOff x="5957888" y="684213"/>
              <a:chExt cx="1206500" cy="1089026"/>
            </a:xfrm>
            <a:solidFill>
              <a:schemeClr val="bg1"/>
            </a:solidFill>
            <a:effectLst/>
          </p:grpSpPr>
          <p:sp>
            <p:nvSpPr>
              <p:cNvPr id="26" name="Freeform 5"/>
              <p:cNvSpPr/>
              <p:nvPr/>
            </p:nvSpPr>
            <p:spPr bwMode="auto">
              <a:xfrm>
                <a:off x="6203950" y="1536701"/>
                <a:ext cx="711200" cy="236538"/>
              </a:xfrm>
              <a:custGeom>
                <a:avLst/>
                <a:gdLst>
                  <a:gd name="T0" fmla="*/ 410 w 492"/>
                  <a:gd name="T1" fmla="*/ 0 h 163"/>
                  <a:gd name="T2" fmla="*/ 82 w 492"/>
                  <a:gd name="T3" fmla="*/ 0 h 163"/>
                  <a:gd name="T4" fmla="*/ 0 w 492"/>
                  <a:gd name="T5" fmla="*/ 81 h 163"/>
                  <a:gd name="T6" fmla="*/ 82 w 492"/>
                  <a:gd name="T7" fmla="*/ 163 h 163"/>
                  <a:gd name="T8" fmla="*/ 410 w 492"/>
                  <a:gd name="T9" fmla="*/ 163 h 163"/>
                  <a:gd name="T10" fmla="*/ 492 w 492"/>
                  <a:gd name="T11" fmla="*/ 81 h 163"/>
                  <a:gd name="T12" fmla="*/ 410 w 492"/>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492" h="163">
                    <a:moveTo>
                      <a:pt x="410" y="0"/>
                    </a:moveTo>
                    <a:cubicBezTo>
                      <a:pt x="82" y="0"/>
                      <a:pt x="82" y="0"/>
                      <a:pt x="82" y="0"/>
                    </a:cubicBezTo>
                    <a:cubicBezTo>
                      <a:pt x="37" y="0"/>
                      <a:pt x="0" y="36"/>
                      <a:pt x="0" y="81"/>
                    </a:cubicBezTo>
                    <a:cubicBezTo>
                      <a:pt x="0" y="127"/>
                      <a:pt x="37" y="163"/>
                      <a:pt x="82" y="163"/>
                    </a:cubicBezTo>
                    <a:cubicBezTo>
                      <a:pt x="410" y="163"/>
                      <a:pt x="410" y="163"/>
                      <a:pt x="410" y="163"/>
                    </a:cubicBezTo>
                    <a:cubicBezTo>
                      <a:pt x="455" y="163"/>
                      <a:pt x="492" y="127"/>
                      <a:pt x="492" y="81"/>
                    </a:cubicBezTo>
                    <a:cubicBezTo>
                      <a:pt x="492" y="36"/>
                      <a:pt x="455" y="0"/>
                      <a:pt x="4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id-ID" sz="1100">
                  <a:latin typeface="微软雅黑 Light" panose="020B0502040204020203" pitchFamily="34" charset="-122"/>
                  <a:ea typeface="微软雅黑 Light" panose="020B0502040204020203" pitchFamily="34" charset="-122"/>
                </a:endParaRPr>
              </a:p>
            </p:txBody>
          </p:sp>
          <p:sp>
            <p:nvSpPr>
              <p:cNvPr id="27" name="Freeform 6"/>
              <p:cNvSpPr>
                <a:spLocks noEditPoints="1"/>
              </p:cNvSpPr>
              <p:nvPr/>
            </p:nvSpPr>
            <p:spPr bwMode="auto">
              <a:xfrm>
                <a:off x="5957888" y="684213"/>
                <a:ext cx="1206500" cy="1016000"/>
              </a:xfrm>
              <a:custGeom>
                <a:avLst/>
                <a:gdLst>
                  <a:gd name="T0" fmla="*/ 724 w 835"/>
                  <a:gd name="T1" fmla="*/ 331 h 702"/>
                  <a:gd name="T2" fmla="*/ 664 w 835"/>
                  <a:gd name="T3" fmla="*/ 331 h 702"/>
                  <a:gd name="T4" fmla="*/ 664 w 835"/>
                  <a:gd name="T5" fmla="*/ 0 h 702"/>
                  <a:gd name="T6" fmla="*/ 174 w 835"/>
                  <a:gd name="T7" fmla="*/ 0 h 702"/>
                  <a:gd name="T8" fmla="*/ 174 w 835"/>
                  <a:gd name="T9" fmla="*/ 331 h 702"/>
                  <a:gd name="T10" fmla="*/ 111 w 835"/>
                  <a:gd name="T11" fmla="*/ 331 h 702"/>
                  <a:gd name="T12" fmla="*/ 0 w 835"/>
                  <a:gd name="T13" fmla="*/ 442 h 702"/>
                  <a:gd name="T14" fmla="*/ 0 w 835"/>
                  <a:gd name="T15" fmla="*/ 591 h 702"/>
                  <a:gd name="T16" fmla="*/ 111 w 835"/>
                  <a:gd name="T17" fmla="*/ 702 h 702"/>
                  <a:gd name="T18" fmla="*/ 155 w 835"/>
                  <a:gd name="T19" fmla="*/ 702 h 702"/>
                  <a:gd name="T20" fmla="*/ 150 w 835"/>
                  <a:gd name="T21" fmla="*/ 671 h 702"/>
                  <a:gd name="T22" fmla="*/ 252 w 835"/>
                  <a:gd name="T23" fmla="*/ 570 h 702"/>
                  <a:gd name="T24" fmla="*/ 580 w 835"/>
                  <a:gd name="T25" fmla="*/ 570 h 702"/>
                  <a:gd name="T26" fmla="*/ 682 w 835"/>
                  <a:gd name="T27" fmla="*/ 671 h 702"/>
                  <a:gd name="T28" fmla="*/ 677 w 835"/>
                  <a:gd name="T29" fmla="*/ 702 h 702"/>
                  <a:gd name="T30" fmla="*/ 724 w 835"/>
                  <a:gd name="T31" fmla="*/ 702 h 702"/>
                  <a:gd name="T32" fmla="*/ 835 w 835"/>
                  <a:gd name="T33" fmla="*/ 591 h 702"/>
                  <a:gd name="T34" fmla="*/ 835 w 835"/>
                  <a:gd name="T35" fmla="*/ 442 h 702"/>
                  <a:gd name="T36" fmla="*/ 724 w 835"/>
                  <a:gd name="T37" fmla="*/ 331 h 702"/>
                  <a:gd name="T38" fmla="*/ 194 w 835"/>
                  <a:gd name="T39" fmla="*/ 20 h 702"/>
                  <a:gd name="T40" fmla="*/ 644 w 835"/>
                  <a:gd name="T41" fmla="*/ 20 h 702"/>
                  <a:gd name="T42" fmla="*/ 644 w 835"/>
                  <a:gd name="T43" fmla="*/ 424 h 702"/>
                  <a:gd name="T44" fmla="*/ 194 w 835"/>
                  <a:gd name="T45" fmla="*/ 424 h 702"/>
                  <a:gd name="T46" fmla="*/ 194 w 835"/>
                  <a:gd name="T47" fmla="*/ 20 h 702"/>
                  <a:gd name="T48" fmla="*/ 474 w 835"/>
                  <a:gd name="T49" fmla="*/ 509 h 702"/>
                  <a:gd name="T50" fmla="*/ 353 w 835"/>
                  <a:gd name="T51" fmla="*/ 509 h 702"/>
                  <a:gd name="T52" fmla="*/ 343 w 835"/>
                  <a:gd name="T53" fmla="*/ 499 h 702"/>
                  <a:gd name="T54" fmla="*/ 353 w 835"/>
                  <a:gd name="T55" fmla="*/ 489 h 702"/>
                  <a:gd name="T56" fmla="*/ 474 w 835"/>
                  <a:gd name="T57" fmla="*/ 489 h 702"/>
                  <a:gd name="T58" fmla="*/ 484 w 835"/>
                  <a:gd name="T59" fmla="*/ 499 h 702"/>
                  <a:gd name="T60" fmla="*/ 474 w 835"/>
                  <a:gd name="T61" fmla="*/ 509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5" h="702">
                    <a:moveTo>
                      <a:pt x="724" y="331"/>
                    </a:moveTo>
                    <a:cubicBezTo>
                      <a:pt x="664" y="331"/>
                      <a:pt x="664" y="331"/>
                      <a:pt x="664" y="331"/>
                    </a:cubicBezTo>
                    <a:cubicBezTo>
                      <a:pt x="664" y="0"/>
                      <a:pt x="664" y="0"/>
                      <a:pt x="664" y="0"/>
                    </a:cubicBezTo>
                    <a:cubicBezTo>
                      <a:pt x="174" y="0"/>
                      <a:pt x="174" y="0"/>
                      <a:pt x="174" y="0"/>
                    </a:cubicBezTo>
                    <a:cubicBezTo>
                      <a:pt x="174" y="331"/>
                      <a:pt x="174" y="331"/>
                      <a:pt x="174" y="331"/>
                    </a:cubicBezTo>
                    <a:cubicBezTo>
                      <a:pt x="111" y="331"/>
                      <a:pt x="111" y="331"/>
                      <a:pt x="111" y="331"/>
                    </a:cubicBezTo>
                    <a:cubicBezTo>
                      <a:pt x="49" y="331"/>
                      <a:pt x="0" y="381"/>
                      <a:pt x="0" y="442"/>
                    </a:cubicBezTo>
                    <a:cubicBezTo>
                      <a:pt x="0" y="591"/>
                      <a:pt x="0" y="591"/>
                      <a:pt x="0" y="591"/>
                    </a:cubicBezTo>
                    <a:cubicBezTo>
                      <a:pt x="0" y="652"/>
                      <a:pt x="49" y="702"/>
                      <a:pt x="111" y="702"/>
                    </a:cubicBezTo>
                    <a:cubicBezTo>
                      <a:pt x="155" y="702"/>
                      <a:pt x="155" y="702"/>
                      <a:pt x="155" y="702"/>
                    </a:cubicBezTo>
                    <a:cubicBezTo>
                      <a:pt x="152" y="693"/>
                      <a:pt x="150" y="682"/>
                      <a:pt x="150" y="671"/>
                    </a:cubicBezTo>
                    <a:cubicBezTo>
                      <a:pt x="150" y="615"/>
                      <a:pt x="196" y="570"/>
                      <a:pt x="252" y="570"/>
                    </a:cubicBezTo>
                    <a:cubicBezTo>
                      <a:pt x="580" y="570"/>
                      <a:pt x="580" y="570"/>
                      <a:pt x="580" y="570"/>
                    </a:cubicBezTo>
                    <a:cubicBezTo>
                      <a:pt x="636" y="570"/>
                      <a:pt x="682" y="615"/>
                      <a:pt x="682" y="671"/>
                    </a:cubicBezTo>
                    <a:cubicBezTo>
                      <a:pt x="682" y="682"/>
                      <a:pt x="680" y="693"/>
                      <a:pt x="677" y="702"/>
                    </a:cubicBezTo>
                    <a:cubicBezTo>
                      <a:pt x="724" y="702"/>
                      <a:pt x="724" y="702"/>
                      <a:pt x="724" y="702"/>
                    </a:cubicBezTo>
                    <a:cubicBezTo>
                      <a:pt x="785" y="702"/>
                      <a:pt x="835" y="652"/>
                      <a:pt x="835" y="591"/>
                    </a:cubicBezTo>
                    <a:cubicBezTo>
                      <a:pt x="835" y="442"/>
                      <a:pt x="835" y="442"/>
                      <a:pt x="835" y="442"/>
                    </a:cubicBezTo>
                    <a:cubicBezTo>
                      <a:pt x="835" y="381"/>
                      <a:pt x="785" y="331"/>
                      <a:pt x="724" y="331"/>
                    </a:cubicBezTo>
                    <a:close/>
                    <a:moveTo>
                      <a:pt x="194" y="20"/>
                    </a:moveTo>
                    <a:cubicBezTo>
                      <a:pt x="644" y="20"/>
                      <a:pt x="644" y="20"/>
                      <a:pt x="644" y="20"/>
                    </a:cubicBezTo>
                    <a:cubicBezTo>
                      <a:pt x="644" y="424"/>
                      <a:pt x="644" y="424"/>
                      <a:pt x="644" y="424"/>
                    </a:cubicBezTo>
                    <a:cubicBezTo>
                      <a:pt x="194" y="424"/>
                      <a:pt x="194" y="424"/>
                      <a:pt x="194" y="424"/>
                    </a:cubicBezTo>
                    <a:lnTo>
                      <a:pt x="194" y="20"/>
                    </a:lnTo>
                    <a:close/>
                    <a:moveTo>
                      <a:pt x="474" y="509"/>
                    </a:moveTo>
                    <a:cubicBezTo>
                      <a:pt x="353" y="509"/>
                      <a:pt x="353" y="509"/>
                      <a:pt x="353" y="509"/>
                    </a:cubicBezTo>
                    <a:cubicBezTo>
                      <a:pt x="348" y="509"/>
                      <a:pt x="343" y="504"/>
                      <a:pt x="343" y="499"/>
                    </a:cubicBezTo>
                    <a:cubicBezTo>
                      <a:pt x="343" y="493"/>
                      <a:pt x="348" y="489"/>
                      <a:pt x="353" y="489"/>
                    </a:cubicBezTo>
                    <a:cubicBezTo>
                      <a:pt x="474" y="489"/>
                      <a:pt x="474" y="489"/>
                      <a:pt x="474" y="489"/>
                    </a:cubicBezTo>
                    <a:cubicBezTo>
                      <a:pt x="480" y="489"/>
                      <a:pt x="484" y="493"/>
                      <a:pt x="484" y="499"/>
                    </a:cubicBezTo>
                    <a:cubicBezTo>
                      <a:pt x="484" y="504"/>
                      <a:pt x="480" y="509"/>
                      <a:pt x="474" y="5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id-ID" sz="1100">
                  <a:latin typeface="微软雅黑 Light" panose="020B0502040204020203" pitchFamily="34" charset="-122"/>
                  <a:ea typeface="微软雅黑 Light" panose="020B0502040204020203" pitchFamily="34" charset="-122"/>
                </a:endParaRPr>
              </a:p>
            </p:txBody>
          </p:sp>
          <p:sp>
            <p:nvSpPr>
              <p:cNvPr id="28" name="Freeform 7"/>
              <p:cNvSpPr/>
              <p:nvPr/>
            </p:nvSpPr>
            <p:spPr bwMode="auto">
              <a:xfrm>
                <a:off x="6338888" y="877888"/>
                <a:ext cx="447675" cy="28575"/>
              </a:xfrm>
              <a:custGeom>
                <a:avLst/>
                <a:gdLst>
                  <a:gd name="T0" fmla="*/ 300 w 310"/>
                  <a:gd name="T1" fmla="*/ 0 h 20"/>
                  <a:gd name="T2" fmla="*/ 10 w 310"/>
                  <a:gd name="T3" fmla="*/ 0 h 20"/>
                  <a:gd name="T4" fmla="*/ 0 w 310"/>
                  <a:gd name="T5" fmla="*/ 10 h 20"/>
                  <a:gd name="T6" fmla="*/ 10 w 310"/>
                  <a:gd name="T7" fmla="*/ 20 h 20"/>
                  <a:gd name="T8" fmla="*/ 300 w 310"/>
                  <a:gd name="T9" fmla="*/ 20 h 20"/>
                  <a:gd name="T10" fmla="*/ 310 w 310"/>
                  <a:gd name="T11" fmla="*/ 10 h 20"/>
                  <a:gd name="T12" fmla="*/ 300 w 3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10" h="20">
                    <a:moveTo>
                      <a:pt x="300" y="0"/>
                    </a:moveTo>
                    <a:cubicBezTo>
                      <a:pt x="10" y="0"/>
                      <a:pt x="10" y="0"/>
                      <a:pt x="10" y="0"/>
                    </a:cubicBezTo>
                    <a:cubicBezTo>
                      <a:pt x="4" y="0"/>
                      <a:pt x="0" y="4"/>
                      <a:pt x="0" y="10"/>
                    </a:cubicBezTo>
                    <a:cubicBezTo>
                      <a:pt x="0" y="15"/>
                      <a:pt x="4" y="20"/>
                      <a:pt x="10" y="20"/>
                    </a:cubicBezTo>
                    <a:cubicBezTo>
                      <a:pt x="300" y="20"/>
                      <a:pt x="300" y="20"/>
                      <a:pt x="300" y="20"/>
                    </a:cubicBezTo>
                    <a:cubicBezTo>
                      <a:pt x="306" y="20"/>
                      <a:pt x="310" y="15"/>
                      <a:pt x="310" y="10"/>
                    </a:cubicBezTo>
                    <a:cubicBezTo>
                      <a:pt x="310" y="4"/>
                      <a:pt x="306" y="0"/>
                      <a:pt x="30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id-ID" sz="1100">
                  <a:latin typeface="微软雅黑 Light" panose="020B0502040204020203" pitchFamily="34" charset="-122"/>
                  <a:ea typeface="微软雅黑 Light" panose="020B0502040204020203" pitchFamily="34" charset="-122"/>
                </a:endParaRPr>
              </a:p>
            </p:txBody>
          </p:sp>
          <p:sp>
            <p:nvSpPr>
              <p:cNvPr id="29" name="Freeform 8"/>
              <p:cNvSpPr/>
              <p:nvPr/>
            </p:nvSpPr>
            <p:spPr bwMode="auto">
              <a:xfrm>
                <a:off x="6338888" y="968376"/>
                <a:ext cx="447675" cy="30163"/>
              </a:xfrm>
              <a:custGeom>
                <a:avLst/>
                <a:gdLst>
                  <a:gd name="T0" fmla="*/ 300 w 310"/>
                  <a:gd name="T1" fmla="*/ 0 h 20"/>
                  <a:gd name="T2" fmla="*/ 10 w 310"/>
                  <a:gd name="T3" fmla="*/ 0 h 20"/>
                  <a:gd name="T4" fmla="*/ 0 w 310"/>
                  <a:gd name="T5" fmla="*/ 10 h 20"/>
                  <a:gd name="T6" fmla="*/ 10 w 310"/>
                  <a:gd name="T7" fmla="*/ 20 h 20"/>
                  <a:gd name="T8" fmla="*/ 300 w 310"/>
                  <a:gd name="T9" fmla="*/ 20 h 20"/>
                  <a:gd name="T10" fmla="*/ 310 w 310"/>
                  <a:gd name="T11" fmla="*/ 10 h 20"/>
                  <a:gd name="T12" fmla="*/ 300 w 3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10" h="20">
                    <a:moveTo>
                      <a:pt x="300" y="0"/>
                    </a:moveTo>
                    <a:cubicBezTo>
                      <a:pt x="10" y="0"/>
                      <a:pt x="10" y="0"/>
                      <a:pt x="10" y="0"/>
                    </a:cubicBezTo>
                    <a:cubicBezTo>
                      <a:pt x="4" y="0"/>
                      <a:pt x="0" y="5"/>
                      <a:pt x="0" y="10"/>
                    </a:cubicBezTo>
                    <a:cubicBezTo>
                      <a:pt x="0" y="16"/>
                      <a:pt x="4" y="20"/>
                      <a:pt x="10" y="20"/>
                    </a:cubicBezTo>
                    <a:cubicBezTo>
                      <a:pt x="300" y="20"/>
                      <a:pt x="300" y="20"/>
                      <a:pt x="300" y="20"/>
                    </a:cubicBezTo>
                    <a:cubicBezTo>
                      <a:pt x="306" y="20"/>
                      <a:pt x="310" y="16"/>
                      <a:pt x="310" y="10"/>
                    </a:cubicBezTo>
                    <a:cubicBezTo>
                      <a:pt x="310" y="5"/>
                      <a:pt x="306" y="0"/>
                      <a:pt x="30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id-ID" sz="1100">
                  <a:latin typeface="微软雅黑 Light" panose="020B0502040204020203" pitchFamily="34" charset="-122"/>
                  <a:ea typeface="微软雅黑 Light" panose="020B0502040204020203" pitchFamily="34" charset="-122"/>
                </a:endParaRPr>
              </a:p>
            </p:txBody>
          </p:sp>
          <p:sp>
            <p:nvSpPr>
              <p:cNvPr id="30" name="Freeform 9"/>
              <p:cNvSpPr/>
              <p:nvPr/>
            </p:nvSpPr>
            <p:spPr bwMode="auto">
              <a:xfrm>
                <a:off x="6338888" y="1062038"/>
                <a:ext cx="447675" cy="28575"/>
              </a:xfrm>
              <a:custGeom>
                <a:avLst/>
                <a:gdLst>
                  <a:gd name="T0" fmla="*/ 300 w 310"/>
                  <a:gd name="T1" fmla="*/ 0 h 20"/>
                  <a:gd name="T2" fmla="*/ 10 w 310"/>
                  <a:gd name="T3" fmla="*/ 0 h 20"/>
                  <a:gd name="T4" fmla="*/ 0 w 310"/>
                  <a:gd name="T5" fmla="*/ 10 h 20"/>
                  <a:gd name="T6" fmla="*/ 10 w 310"/>
                  <a:gd name="T7" fmla="*/ 20 h 20"/>
                  <a:gd name="T8" fmla="*/ 300 w 310"/>
                  <a:gd name="T9" fmla="*/ 20 h 20"/>
                  <a:gd name="T10" fmla="*/ 310 w 310"/>
                  <a:gd name="T11" fmla="*/ 10 h 20"/>
                  <a:gd name="T12" fmla="*/ 300 w 3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10" h="20">
                    <a:moveTo>
                      <a:pt x="300" y="0"/>
                    </a:moveTo>
                    <a:cubicBezTo>
                      <a:pt x="10" y="0"/>
                      <a:pt x="10" y="0"/>
                      <a:pt x="10" y="0"/>
                    </a:cubicBezTo>
                    <a:cubicBezTo>
                      <a:pt x="4" y="0"/>
                      <a:pt x="0" y="4"/>
                      <a:pt x="0" y="10"/>
                    </a:cubicBezTo>
                    <a:cubicBezTo>
                      <a:pt x="0" y="15"/>
                      <a:pt x="4" y="20"/>
                      <a:pt x="10" y="20"/>
                    </a:cubicBezTo>
                    <a:cubicBezTo>
                      <a:pt x="300" y="20"/>
                      <a:pt x="300" y="20"/>
                      <a:pt x="300" y="20"/>
                    </a:cubicBezTo>
                    <a:cubicBezTo>
                      <a:pt x="306" y="20"/>
                      <a:pt x="310" y="15"/>
                      <a:pt x="310" y="10"/>
                    </a:cubicBezTo>
                    <a:cubicBezTo>
                      <a:pt x="310" y="4"/>
                      <a:pt x="306" y="0"/>
                      <a:pt x="30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id-ID" sz="1100">
                  <a:latin typeface="微软雅黑 Light" panose="020B0502040204020203" pitchFamily="34" charset="-122"/>
                  <a:ea typeface="微软雅黑 Light" panose="020B0502040204020203" pitchFamily="34" charset="-122"/>
                </a:endParaRPr>
              </a:p>
            </p:txBody>
          </p:sp>
        </p:grpSp>
        <p:sp>
          <p:nvSpPr>
            <p:cNvPr id="31" name="Oval 28"/>
            <p:cNvSpPr/>
            <p:nvPr/>
          </p:nvSpPr>
          <p:spPr>
            <a:xfrm>
              <a:off x="2221830" y="4206654"/>
              <a:ext cx="540000" cy="5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100">
                <a:latin typeface="微软雅黑 Light" panose="020B0502040204020203" pitchFamily="34" charset="-122"/>
                <a:ea typeface="微软雅黑 Light" panose="020B0502040204020203" pitchFamily="34" charset="-122"/>
              </a:endParaRPr>
            </a:p>
          </p:txBody>
        </p:sp>
        <p:grpSp>
          <p:nvGrpSpPr>
            <p:cNvPr id="32" name="Group 29"/>
            <p:cNvGrpSpPr/>
            <p:nvPr/>
          </p:nvGrpSpPr>
          <p:grpSpPr>
            <a:xfrm>
              <a:off x="2329493" y="4290153"/>
              <a:ext cx="302816" cy="365881"/>
              <a:chOff x="3563938" y="719138"/>
              <a:chExt cx="960438" cy="1160462"/>
            </a:xfrm>
            <a:solidFill>
              <a:schemeClr val="bg1"/>
            </a:solidFill>
            <a:effectLst/>
          </p:grpSpPr>
          <p:sp>
            <p:nvSpPr>
              <p:cNvPr id="33" name="Freeform 19"/>
              <p:cNvSpPr>
                <a:spLocks noEditPoints="1"/>
              </p:cNvSpPr>
              <p:nvPr/>
            </p:nvSpPr>
            <p:spPr bwMode="auto">
              <a:xfrm>
                <a:off x="3563938" y="719138"/>
                <a:ext cx="763588" cy="987425"/>
              </a:xfrm>
              <a:custGeom>
                <a:avLst/>
                <a:gdLst>
                  <a:gd name="T0" fmla="*/ 481 w 481"/>
                  <a:gd name="T1" fmla="*/ 524 h 622"/>
                  <a:gd name="T2" fmla="*/ 481 w 481"/>
                  <a:gd name="T3" fmla="*/ 0 h 622"/>
                  <a:gd name="T4" fmla="*/ 0 w 481"/>
                  <a:gd name="T5" fmla="*/ 0 h 622"/>
                  <a:gd name="T6" fmla="*/ 0 w 481"/>
                  <a:gd name="T7" fmla="*/ 622 h 622"/>
                  <a:gd name="T8" fmla="*/ 383 w 481"/>
                  <a:gd name="T9" fmla="*/ 622 h 622"/>
                  <a:gd name="T10" fmla="*/ 481 w 481"/>
                  <a:gd name="T11" fmla="*/ 524 h 622"/>
                  <a:gd name="T12" fmla="*/ 387 w 481"/>
                  <a:gd name="T13" fmla="*/ 527 h 622"/>
                  <a:gd name="T14" fmla="*/ 439 w 481"/>
                  <a:gd name="T15" fmla="*/ 527 h 622"/>
                  <a:gd name="T16" fmla="*/ 387 w 481"/>
                  <a:gd name="T17" fmla="*/ 579 h 622"/>
                  <a:gd name="T18" fmla="*/ 387 w 481"/>
                  <a:gd name="T19" fmla="*/ 527 h 622"/>
                  <a:gd name="T20" fmla="*/ 28 w 481"/>
                  <a:gd name="T21" fmla="*/ 28 h 622"/>
                  <a:gd name="T22" fmla="*/ 453 w 481"/>
                  <a:gd name="T23" fmla="*/ 28 h 622"/>
                  <a:gd name="T24" fmla="*/ 453 w 481"/>
                  <a:gd name="T25" fmla="*/ 499 h 622"/>
                  <a:gd name="T26" fmla="*/ 359 w 481"/>
                  <a:gd name="T27" fmla="*/ 499 h 622"/>
                  <a:gd name="T28" fmla="*/ 359 w 481"/>
                  <a:gd name="T29" fmla="*/ 594 h 622"/>
                  <a:gd name="T30" fmla="*/ 28 w 481"/>
                  <a:gd name="T31" fmla="*/ 594 h 622"/>
                  <a:gd name="T32" fmla="*/ 28 w 481"/>
                  <a:gd name="T33" fmla="*/ 28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1" h="622">
                    <a:moveTo>
                      <a:pt x="481" y="524"/>
                    </a:moveTo>
                    <a:lnTo>
                      <a:pt x="481" y="0"/>
                    </a:lnTo>
                    <a:lnTo>
                      <a:pt x="0" y="0"/>
                    </a:lnTo>
                    <a:lnTo>
                      <a:pt x="0" y="622"/>
                    </a:lnTo>
                    <a:lnTo>
                      <a:pt x="383" y="622"/>
                    </a:lnTo>
                    <a:lnTo>
                      <a:pt x="481" y="524"/>
                    </a:lnTo>
                    <a:close/>
                    <a:moveTo>
                      <a:pt x="387" y="527"/>
                    </a:moveTo>
                    <a:lnTo>
                      <a:pt x="439" y="527"/>
                    </a:lnTo>
                    <a:lnTo>
                      <a:pt x="387" y="579"/>
                    </a:lnTo>
                    <a:lnTo>
                      <a:pt x="387" y="527"/>
                    </a:lnTo>
                    <a:close/>
                    <a:moveTo>
                      <a:pt x="28" y="28"/>
                    </a:moveTo>
                    <a:lnTo>
                      <a:pt x="453" y="28"/>
                    </a:lnTo>
                    <a:lnTo>
                      <a:pt x="453" y="499"/>
                    </a:lnTo>
                    <a:lnTo>
                      <a:pt x="359" y="499"/>
                    </a:lnTo>
                    <a:lnTo>
                      <a:pt x="359" y="594"/>
                    </a:lnTo>
                    <a:lnTo>
                      <a:pt x="28" y="594"/>
                    </a:lnTo>
                    <a:lnTo>
                      <a:pt x="28"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id-ID" sz="1100">
                  <a:latin typeface="微软雅黑 Light" panose="020B0502040204020203" pitchFamily="34" charset="-122"/>
                  <a:ea typeface="微软雅黑 Light" panose="020B0502040204020203" pitchFamily="34" charset="-122"/>
                </a:endParaRPr>
              </a:p>
            </p:txBody>
          </p:sp>
          <p:sp>
            <p:nvSpPr>
              <p:cNvPr id="34" name="Freeform 20"/>
              <p:cNvSpPr>
                <a:spLocks noEditPoints="1"/>
              </p:cNvSpPr>
              <p:nvPr/>
            </p:nvSpPr>
            <p:spPr bwMode="auto">
              <a:xfrm>
                <a:off x="3763963" y="898525"/>
                <a:ext cx="760413" cy="981075"/>
              </a:xfrm>
              <a:custGeom>
                <a:avLst/>
                <a:gdLst>
                  <a:gd name="T0" fmla="*/ 374 w 479"/>
                  <a:gd name="T1" fmla="*/ 0 h 618"/>
                  <a:gd name="T2" fmla="*/ 374 w 479"/>
                  <a:gd name="T3" fmla="*/ 28 h 618"/>
                  <a:gd name="T4" fmla="*/ 451 w 479"/>
                  <a:gd name="T5" fmla="*/ 28 h 618"/>
                  <a:gd name="T6" fmla="*/ 451 w 479"/>
                  <a:gd name="T7" fmla="*/ 496 h 618"/>
                  <a:gd name="T8" fmla="*/ 358 w 479"/>
                  <a:gd name="T9" fmla="*/ 496 h 618"/>
                  <a:gd name="T10" fmla="*/ 358 w 479"/>
                  <a:gd name="T11" fmla="*/ 590 h 618"/>
                  <a:gd name="T12" fmla="*/ 28 w 479"/>
                  <a:gd name="T13" fmla="*/ 590 h 618"/>
                  <a:gd name="T14" fmla="*/ 28 w 479"/>
                  <a:gd name="T15" fmla="*/ 528 h 618"/>
                  <a:gd name="T16" fmla="*/ 0 w 479"/>
                  <a:gd name="T17" fmla="*/ 528 h 618"/>
                  <a:gd name="T18" fmla="*/ 0 w 479"/>
                  <a:gd name="T19" fmla="*/ 618 h 618"/>
                  <a:gd name="T20" fmla="*/ 381 w 479"/>
                  <a:gd name="T21" fmla="*/ 618 h 618"/>
                  <a:gd name="T22" fmla="*/ 479 w 479"/>
                  <a:gd name="T23" fmla="*/ 523 h 618"/>
                  <a:gd name="T24" fmla="*/ 479 w 479"/>
                  <a:gd name="T25" fmla="*/ 0 h 618"/>
                  <a:gd name="T26" fmla="*/ 374 w 479"/>
                  <a:gd name="T27" fmla="*/ 0 h 618"/>
                  <a:gd name="T28" fmla="*/ 437 w 479"/>
                  <a:gd name="T29" fmla="*/ 524 h 618"/>
                  <a:gd name="T30" fmla="*/ 386 w 479"/>
                  <a:gd name="T31" fmla="*/ 575 h 618"/>
                  <a:gd name="T32" fmla="*/ 386 w 479"/>
                  <a:gd name="T33" fmla="*/ 524 h 618"/>
                  <a:gd name="T34" fmla="*/ 437 w 479"/>
                  <a:gd name="T35" fmla="*/ 524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9" h="618">
                    <a:moveTo>
                      <a:pt x="374" y="0"/>
                    </a:moveTo>
                    <a:lnTo>
                      <a:pt x="374" y="28"/>
                    </a:lnTo>
                    <a:lnTo>
                      <a:pt x="451" y="28"/>
                    </a:lnTo>
                    <a:lnTo>
                      <a:pt x="451" y="496"/>
                    </a:lnTo>
                    <a:lnTo>
                      <a:pt x="358" y="496"/>
                    </a:lnTo>
                    <a:lnTo>
                      <a:pt x="358" y="590"/>
                    </a:lnTo>
                    <a:lnTo>
                      <a:pt x="28" y="590"/>
                    </a:lnTo>
                    <a:lnTo>
                      <a:pt x="28" y="528"/>
                    </a:lnTo>
                    <a:lnTo>
                      <a:pt x="0" y="528"/>
                    </a:lnTo>
                    <a:lnTo>
                      <a:pt x="0" y="618"/>
                    </a:lnTo>
                    <a:lnTo>
                      <a:pt x="381" y="618"/>
                    </a:lnTo>
                    <a:lnTo>
                      <a:pt x="479" y="523"/>
                    </a:lnTo>
                    <a:lnTo>
                      <a:pt x="479" y="0"/>
                    </a:lnTo>
                    <a:lnTo>
                      <a:pt x="374" y="0"/>
                    </a:lnTo>
                    <a:close/>
                    <a:moveTo>
                      <a:pt x="437" y="524"/>
                    </a:moveTo>
                    <a:lnTo>
                      <a:pt x="386" y="575"/>
                    </a:lnTo>
                    <a:lnTo>
                      <a:pt x="386" y="524"/>
                    </a:lnTo>
                    <a:lnTo>
                      <a:pt x="437" y="5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id-ID" sz="1100">
                  <a:latin typeface="微软雅黑 Light" panose="020B0502040204020203" pitchFamily="34" charset="-122"/>
                  <a:ea typeface="微软雅黑 Light" panose="020B0502040204020203" pitchFamily="34" charset="-122"/>
                </a:endParaRPr>
              </a:p>
            </p:txBody>
          </p:sp>
          <p:sp>
            <p:nvSpPr>
              <p:cNvPr id="35" name="Freeform 21"/>
              <p:cNvSpPr/>
              <p:nvPr/>
            </p:nvSpPr>
            <p:spPr bwMode="auto">
              <a:xfrm>
                <a:off x="3752850" y="998538"/>
                <a:ext cx="385763" cy="44450"/>
              </a:xfrm>
              <a:custGeom>
                <a:avLst/>
                <a:gdLst>
                  <a:gd name="T0" fmla="*/ 10 w 173"/>
                  <a:gd name="T1" fmla="*/ 20 h 20"/>
                  <a:gd name="T2" fmla="*/ 163 w 173"/>
                  <a:gd name="T3" fmla="*/ 20 h 20"/>
                  <a:gd name="T4" fmla="*/ 173 w 173"/>
                  <a:gd name="T5" fmla="*/ 10 h 20"/>
                  <a:gd name="T6" fmla="*/ 163 w 173"/>
                  <a:gd name="T7" fmla="*/ 0 h 20"/>
                  <a:gd name="T8" fmla="*/ 10 w 173"/>
                  <a:gd name="T9" fmla="*/ 0 h 20"/>
                  <a:gd name="T10" fmla="*/ 0 w 173"/>
                  <a:gd name="T11" fmla="*/ 10 h 20"/>
                  <a:gd name="T12" fmla="*/ 10 w 17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73" h="20">
                    <a:moveTo>
                      <a:pt x="10" y="20"/>
                    </a:moveTo>
                    <a:cubicBezTo>
                      <a:pt x="163" y="20"/>
                      <a:pt x="163" y="20"/>
                      <a:pt x="163" y="20"/>
                    </a:cubicBezTo>
                    <a:cubicBezTo>
                      <a:pt x="168" y="20"/>
                      <a:pt x="173" y="16"/>
                      <a:pt x="173" y="10"/>
                    </a:cubicBezTo>
                    <a:cubicBezTo>
                      <a:pt x="173" y="5"/>
                      <a:pt x="168" y="0"/>
                      <a:pt x="163" y="0"/>
                    </a:cubicBezTo>
                    <a:cubicBezTo>
                      <a:pt x="10" y="0"/>
                      <a:pt x="10" y="0"/>
                      <a:pt x="10" y="0"/>
                    </a:cubicBezTo>
                    <a:cubicBezTo>
                      <a:pt x="5" y="0"/>
                      <a:pt x="0" y="5"/>
                      <a:pt x="0" y="10"/>
                    </a:cubicBezTo>
                    <a:cubicBezTo>
                      <a:pt x="0" y="16"/>
                      <a:pt x="5" y="20"/>
                      <a:pt x="1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id-ID" sz="1100">
                  <a:latin typeface="微软雅黑 Light" panose="020B0502040204020203" pitchFamily="34" charset="-122"/>
                  <a:ea typeface="微软雅黑 Light" panose="020B0502040204020203" pitchFamily="34" charset="-122"/>
                </a:endParaRPr>
              </a:p>
            </p:txBody>
          </p:sp>
          <p:sp>
            <p:nvSpPr>
              <p:cNvPr id="36" name="Freeform 22"/>
              <p:cNvSpPr/>
              <p:nvPr/>
            </p:nvSpPr>
            <p:spPr bwMode="auto">
              <a:xfrm>
                <a:off x="3752850" y="1162050"/>
                <a:ext cx="385763" cy="44450"/>
              </a:xfrm>
              <a:custGeom>
                <a:avLst/>
                <a:gdLst>
                  <a:gd name="T0" fmla="*/ 10 w 173"/>
                  <a:gd name="T1" fmla="*/ 20 h 20"/>
                  <a:gd name="T2" fmla="*/ 163 w 173"/>
                  <a:gd name="T3" fmla="*/ 20 h 20"/>
                  <a:gd name="T4" fmla="*/ 173 w 173"/>
                  <a:gd name="T5" fmla="*/ 10 h 20"/>
                  <a:gd name="T6" fmla="*/ 163 w 173"/>
                  <a:gd name="T7" fmla="*/ 0 h 20"/>
                  <a:gd name="T8" fmla="*/ 10 w 173"/>
                  <a:gd name="T9" fmla="*/ 0 h 20"/>
                  <a:gd name="T10" fmla="*/ 0 w 173"/>
                  <a:gd name="T11" fmla="*/ 10 h 20"/>
                  <a:gd name="T12" fmla="*/ 10 w 17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73" h="20">
                    <a:moveTo>
                      <a:pt x="10" y="20"/>
                    </a:moveTo>
                    <a:cubicBezTo>
                      <a:pt x="163" y="20"/>
                      <a:pt x="163" y="20"/>
                      <a:pt x="163" y="20"/>
                    </a:cubicBezTo>
                    <a:cubicBezTo>
                      <a:pt x="168" y="20"/>
                      <a:pt x="173" y="16"/>
                      <a:pt x="173" y="10"/>
                    </a:cubicBezTo>
                    <a:cubicBezTo>
                      <a:pt x="173" y="5"/>
                      <a:pt x="168" y="0"/>
                      <a:pt x="163" y="0"/>
                    </a:cubicBezTo>
                    <a:cubicBezTo>
                      <a:pt x="10" y="0"/>
                      <a:pt x="10" y="0"/>
                      <a:pt x="10" y="0"/>
                    </a:cubicBezTo>
                    <a:cubicBezTo>
                      <a:pt x="5" y="0"/>
                      <a:pt x="0" y="5"/>
                      <a:pt x="0" y="10"/>
                    </a:cubicBezTo>
                    <a:cubicBezTo>
                      <a:pt x="0" y="16"/>
                      <a:pt x="5" y="20"/>
                      <a:pt x="1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id-ID" sz="1100">
                  <a:latin typeface="微软雅黑 Light" panose="020B0502040204020203" pitchFamily="34" charset="-122"/>
                  <a:ea typeface="微软雅黑 Light" panose="020B0502040204020203" pitchFamily="34" charset="-122"/>
                </a:endParaRPr>
              </a:p>
            </p:txBody>
          </p:sp>
          <p:sp>
            <p:nvSpPr>
              <p:cNvPr id="37" name="Freeform 23"/>
              <p:cNvSpPr/>
              <p:nvPr/>
            </p:nvSpPr>
            <p:spPr bwMode="auto">
              <a:xfrm>
                <a:off x="3752850" y="1328738"/>
                <a:ext cx="385763" cy="44450"/>
              </a:xfrm>
              <a:custGeom>
                <a:avLst/>
                <a:gdLst>
                  <a:gd name="T0" fmla="*/ 163 w 173"/>
                  <a:gd name="T1" fmla="*/ 0 h 20"/>
                  <a:gd name="T2" fmla="*/ 10 w 173"/>
                  <a:gd name="T3" fmla="*/ 0 h 20"/>
                  <a:gd name="T4" fmla="*/ 0 w 173"/>
                  <a:gd name="T5" fmla="*/ 10 h 20"/>
                  <a:gd name="T6" fmla="*/ 10 w 173"/>
                  <a:gd name="T7" fmla="*/ 20 h 20"/>
                  <a:gd name="T8" fmla="*/ 163 w 173"/>
                  <a:gd name="T9" fmla="*/ 20 h 20"/>
                  <a:gd name="T10" fmla="*/ 173 w 173"/>
                  <a:gd name="T11" fmla="*/ 10 h 20"/>
                  <a:gd name="T12" fmla="*/ 163 w 173"/>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73" h="20">
                    <a:moveTo>
                      <a:pt x="163" y="0"/>
                    </a:moveTo>
                    <a:cubicBezTo>
                      <a:pt x="10" y="0"/>
                      <a:pt x="10" y="0"/>
                      <a:pt x="10" y="0"/>
                    </a:cubicBezTo>
                    <a:cubicBezTo>
                      <a:pt x="5" y="0"/>
                      <a:pt x="0" y="4"/>
                      <a:pt x="0" y="10"/>
                    </a:cubicBezTo>
                    <a:cubicBezTo>
                      <a:pt x="0" y="15"/>
                      <a:pt x="5" y="20"/>
                      <a:pt x="10" y="20"/>
                    </a:cubicBezTo>
                    <a:cubicBezTo>
                      <a:pt x="163" y="20"/>
                      <a:pt x="163" y="20"/>
                      <a:pt x="163" y="20"/>
                    </a:cubicBezTo>
                    <a:cubicBezTo>
                      <a:pt x="168" y="20"/>
                      <a:pt x="173" y="15"/>
                      <a:pt x="173" y="10"/>
                    </a:cubicBezTo>
                    <a:cubicBezTo>
                      <a:pt x="173" y="4"/>
                      <a:pt x="168" y="0"/>
                      <a:pt x="1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id-ID" sz="1100">
                  <a:latin typeface="微软雅黑 Light" panose="020B0502040204020203" pitchFamily="34" charset="-122"/>
                  <a:ea typeface="微软雅黑 Light" panose="020B0502040204020203" pitchFamily="34" charset="-122"/>
                </a:endParaRPr>
              </a:p>
            </p:txBody>
          </p:sp>
        </p:grpSp>
        <p:sp>
          <p:nvSpPr>
            <p:cNvPr id="38" name="Oval 35"/>
            <p:cNvSpPr/>
            <p:nvPr/>
          </p:nvSpPr>
          <p:spPr>
            <a:xfrm>
              <a:off x="1060376" y="3600870"/>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100">
                <a:latin typeface="微软雅黑 Light" panose="020B0502040204020203" pitchFamily="34" charset="-122"/>
                <a:ea typeface="微软雅黑 Light" panose="020B0502040204020203" pitchFamily="34" charset="-122"/>
              </a:endParaRPr>
            </a:p>
          </p:txBody>
        </p:sp>
        <p:sp>
          <p:nvSpPr>
            <p:cNvPr id="39" name="Freeform 37"/>
            <p:cNvSpPr/>
            <p:nvPr/>
          </p:nvSpPr>
          <p:spPr bwMode="auto">
            <a:xfrm>
              <a:off x="1156833" y="3684889"/>
              <a:ext cx="329728" cy="327508"/>
            </a:xfrm>
            <a:custGeom>
              <a:avLst/>
              <a:gdLst>
                <a:gd name="T0" fmla="*/ 191 w 204"/>
                <a:gd name="T1" fmla="*/ 132 h 203"/>
                <a:gd name="T2" fmla="*/ 122 w 204"/>
                <a:gd name="T3" fmla="*/ 96 h 203"/>
                <a:gd name="T4" fmla="*/ 115 w 204"/>
                <a:gd name="T5" fmla="*/ 87 h 203"/>
                <a:gd name="T6" fmla="*/ 131 w 204"/>
                <a:gd name="T7" fmla="*/ 57 h 203"/>
                <a:gd name="T8" fmla="*/ 132 w 204"/>
                <a:gd name="T9" fmla="*/ 56 h 203"/>
                <a:gd name="T10" fmla="*/ 134 w 204"/>
                <a:gd name="T11" fmla="*/ 41 h 203"/>
                <a:gd name="T12" fmla="*/ 134 w 204"/>
                <a:gd name="T13" fmla="*/ 32 h 203"/>
                <a:gd name="T14" fmla="*/ 109 w 204"/>
                <a:gd name="T15" fmla="*/ 4 h 203"/>
                <a:gd name="T16" fmla="*/ 80 w 204"/>
                <a:gd name="T17" fmla="*/ 7 h 203"/>
                <a:gd name="T18" fmla="*/ 65 w 204"/>
                <a:gd name="T19" fmla="*/ 23 h 203"/>
                <a:gd name="T20" fmla="*/ 61 w 204"/>
                <a:gd name="T21" fmla="*/ 39 h 203"/>
                <a:gd name="T22" fmla="*/ 63 w 204"/>
                <a:gd name="T23" fmla="*/ 54 h 203"/>
                <a:gd name="T24" fmla="*/ 65 w 204"/>
                <a:gd name="T25" fmla="*/ 55 h 203"/>
                <a:gd name="T26" fmla="*/ 81 w 204"/>
                <a:gd name="T27" fmla="*/ 88 h 203"/>
                <a:gd name="T28" fmla="*/ 76 w 204"/>
                <a:gd name="T29" fmla="*/ 95 h 203"/>
                <a:gd name="T30" fmla="*/ 47 w 204"/>
                <a:gd name="T31" fmla="*/ 108 h 203"/>
                <a:gd name="T32" fmla="*/ 19 w 204"/>
                <a:gd name="T33" fmla="*/ 124 h 203"/>
                <a:gd name="T34" fmla="*/ 8 w 204"/>
                <a:gd name="T35" fmla="*/ 170 h 203"/>
                <a:gd name="T36" fmla="*/ 200 w 204"/>
                <a:gd name="T37" fmla="*/ 169 h 203"/>
                <a:gd name="T38" fmla="*/ 191 w 204"/>
                <a:gd name="T39" fmla="*/ 13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4" h="203">
                  <a:moveTo>
                    <a:pt x="191" y="132"/>
                  </a:moveTo>
                  <a:cubicBezTo>
                    <a:pt x="181" y="115"/>
                    <a:pt x="126" y="97"/>
                    <a:pt x="122" y="96"/>
                  </a:cubicBezTo>
                  <a:cubicBezTo>
                    <a:pt x="121" y="96"/>
                    <a:pt x="110" y="93"/>
                    <a:pt x="115" y="87"/>
                  </a:cubicBezTo>
                  <a:cubicBezTo>
                    <a:pt x="124" y="79"/>
                    <a:pt x="130" y="67"/>
                    <a:pt x="131" y="57"/>
                  </a:cubicBezTo>
                  <a:cubicBezTo>
                    <a:pt x="131" y="56"/>
                    <a:pt x="132" y="56"/>
                    <a:pt x="132" y="56"/>
                  </a:cubicBezTo>
                  <a:cubicBezTo>
                    <a:pt x="132" y="56"/>
                    <a:pt x="134" y="50"/>
                    <a:pt x="134" y="41"/>
                  </a:cubicBezTo>
                  <a:cubicBezTo>
                    <a:pt x="134" y="38"/>
                    <a:pt x="134" y="35"/>
                    <a:pt x="134" y="32"/>
                  </a:cubicBezTo>
                  <a:cubicBezTo>
                    <a:pt x="134" y="32"/>
                    <a:pt x="130" y="8"/>
                    <a:pt x="109" y="4"/>
                  </a:cubicBezTo>
                  <a:cubicBezTo>
                    <a:pt x="109" y="4"/>
                    <a:pt x="91" y="0"/>
                    <a:pt x="80" y="7"/>
                  </a:cubicBezTo>
                  <a:cubicBezTo>
                    <a:pt x="67" y="12"/>
                    <a:pt x="65" y="23"/>
                    <a:pt x="65" y="23"/>
                  </a:cubicBezTo>
                  <a:cubicBezTo>
                    <a:pt x="61" y="28"/>
                    <a:pt x="61" y="34"/>
                    <a:pt x="61" y="39"/>
                  </a:cubicBezTo>
                  <a:cubicBezTo>
                    <a:pt x="61" y="47"/>
                    <a:pt x="63" y="54"/>
                    <a:pt x="63" y="54"/>
                  </a:cubicBezTo>
                  <a:cubicBezTo>
                    <a:pt x="64" y="54"/>
                    <a:pt x="64" y="54"/>
                    <a:pt x="65" y="55"/>
                  </a:cubicBezTo>
                  <a:cubicBezTo>
                    <a:pt x="65" y="67"/>
                    <a:pt x="72" y="80"/>
                    <a:pt x="81" y="88"/>
                  </a:cubicBezTo>
                  <a:cubicBezTo>
                    <a:pt x="83" y="89"/>
                    <a:pt x="81" y="93"/>
                    <a:pt x="76" y="95"/>
                  </a:cubicBezTo>
                  <a:cubicBezTo>
                    <a:pt x="71" y="97"/>
                    <a:pt x="59" y="102"/>
                    <a:pt x="47" y="108"/>
                  </a:cubicBezTo>
                  <a:cubicBezTo>
                    <a:pt x="35" y="114"/>
                    <a:pt x="23" y="120"/>
                    <a:pt x="19" y="124"/>
                  </a:cubicBezTo>
                  <a:cubicBezTo>
                    <a:pt x="9" y="133"/>
                    <a:pt x="0" y="159"/>
                    <a:pt x="8" y="170"/>
                  </a:cubicBezTo>
                  <a:cubicBezTo>
                    <a:pt x="58" y="194"/>
                    <a:pt x="137" y="203"/>
                    <a:pt x="200" y="169"/>
                  </a:cubicBezTo>
                  <a:cubicBezTo>
                    <a:pt x="204" y="160"/>
                    <a:pt x="196" y="140"/>
                    <a:pt x="191" y="132"/>
                  </a:cubicBezTo>
                  <a:close/>
                </a:path>
              </a:pathLst>
            </a:custGeom>
            <a:solidFill>
              <a:schemeClr val="bg1"/>
            </a:solidFill>
            <a:ln>
              <a:noFill/>
            </a:ln>
            <a:effectLst/>
          </p:spPr>
          <p:txBody>
            <a:bodyPr vert="horz" wrap="square" lIns="91440" tIns="45720" rIns="91440" bIns="45720" numCol="1" anchor="t" anchorCtr="0" compatLnSpc="1"/>
            <a:lstStyle/>
            <a:p>
              <a:pPr>
                <a:lnSpc>
                  <a:spcPct val="150000"/>
                </a:lnSpc>
              </a:pPr>
              <a:endParaRPr lang="id-ID" sz="1100">
                <a:latin typeface="微软雅黑 Light" panose="020B0502040204020203" pitchFamily="34" charset="-122"/>
                <a:ea typeface="微软雅黑 Light" panose="020B0502040204020203" pitchFamily="34" charset="-122"/>
              </a:endParaRPr>
            </a:p>
          </p:txBody>
        </p:sp>
        <p:sp>
          <p:nvSpPr>
            <p:cNvPr id="40" name="Oval 37"/>
            <p:cNvSpPr/>
            <p:nvPr/>
          </p:nvSpPr>
          <p:spPr>
            <a:xfrm>
              <a:off x="10574562" y="3600870"/>
              <a:ext cx="540000" cy="5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100">
                <a:latin typeface="微软雅黑 Light" panose="020B0502040204020203" pitchFamily="34" charset="-122"/>
                <a:ea typeface="微软雅黑 Light" panose="020B0502040204020203" pitchFamily="34" charset="-122"/>
              </a:endParaRPr>
            </a:p>
          </p:txBody>
        </p:sp>
        <p:grpSp>
          <p:nvGrpSpPr>
            <p:cNvPr id="41" name="Group 38"/>
            <p:cNvGrpSpPr/>
            <p:nvPr/>
          </p:nvGrpSpPr>
          <p:grpSpPr>
            <a:xfrm>
              <a:off x="10674497" y="3651936"/>
              <a:ext cx="340130" cy="395997"/>
              <a:chOff x="8525578" y="3114576"/>
              <a:chExt cx="340130" cy="395997"/>
            </a:xfrm>
            <a:solidFill>
              <a:schemeClr val="bg1"/>
            </a:solidFill>
            <a:effectLst/>
          </p:grpSpPr>
          <p:sp>
            <p:nvSpPr>
              <p:cNvPr id="42" name="Freeform 39"/>
              <p:cNvSpPr/>
              <p:nvPr/>
            </p:nvSpPr>
            <p:spPr bwMode="auto">
              <a:xfrm>
                <a:off x="8569121" y="3114576"/>
                <a:ext cx="296587" cy="279334"/>
              </a:xfrm>
              <a:custGeom>
                <a:avLst/>
                <a:gdLst>
                  <a:gd name="T0" fmla="*/ 99 w 150"/>
                  <a:gd name="T1" fmla="*/ 21 h 142"/>
                  <a:gd name="T2" fmla="*/ 0 w 150"/>
                  <a:gd name="T3" fmla="*/ 54 h 142"/>
                  <a:gd name="T4" fmla="*/ 32 w 150"/>
                  <a:gd name="T5" fmla="*/ 127 h 142"/>
                  <a:gd name="T6" fmla="*/ 150 w 150"/>
                  <a:gd name="T7" fmla="*/ 77 h 142"/>
                  <a:gd name="T8" fmla="*/ 99 w 150"/>
                  <a:gd name="T9" fmla="*/ 21 h 142"/>
                </a:gdLst>
                <a:ahLst/>
                <a:cxnLst>
                  <a:cxn ang="0">
                    <a:pos x="T0" y="T1"/>
                  </a:cxn>
                  <a:cxn ang="0">
                    <a:pos x="T2" y="T3"/>
                  </a:cxn>
                  <a:cxn ang="0">
                    <a:pos x="T4" y="T5"/>
                  </a:cxn>
                  <a:cxn ang="0">
                    <a:pos x="T6" y="T7"/>
                  </a:cxn>
                  <a:cxn ang="0">
                    <a:pos x="T8" y="T9"/>
                  </a:cxn>
                </a:cxnLst>
                <a:rect l="0" t="0" r="r" b="b"/>
                <a:pathLst>
                  <a:path w="150" h="142">
                    <a:moveTo>
                      <a:pt x="99" y="21"/>
                    </a:moveTo>
                    <a:cubicBezTo>
                      <a:pt x="83" y="0"/>
                      <a:pt x="47" y="80"/>
                      <a:pt x="0" y="54"/>
                    </a:cubicBezTo>
                    <a:cubicBezTo>
                      <a:pt x="17" y="93"/>
                      <a:pt x="26" y="111"/>
                      <a:pt x="32" y="127"/>
                    </a:cubicBezTo>
                    <a:cubicBezTo>
                      <a:pt x="69" y="142"/>
                      <a:pt x="104" y="63"/>
                      <a:pt x="150" y="77"/>
                    </a:cubicBezTo>
                    <a:cubicBezTo>
                      <a:pt x="140" y="46"/>
                      <a:pt x="117" y="45"/>
                      <a:pt x="9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id-ID" sz="1100">
                  <a:latin typeface="微软雅黑 Light" panose="020B0502040204020203" pitchFamily="34" charset="-122"/>
                  <a:ea typeface="微软雅黑 Light" panose="020B0502040204020203" pitchFamily="34" charset="-122"/>
                </a:endParaRPr>
              </a:p>
            </p:txBody>
          </p:sp>
          <p:sp>
            <p:nvSpPr>
              <p:cNvPr id="43" name="Freeform 40"/>
              <p:cNvSpPr/>
              <p:nvPr/>
            </p:nvSpPr>
            <p:spPr bwMode="auto">
              <a:xfrm>
                <a:off x="8545296" y="3227131"/>
                <a:ext cx="136380" cy="283442"/>
              </a:xfrm>
              <a:custGeom>
                <a:avLst/>
                <a:gdLst>
                  <a:gd name="T0" fmla="*/ 0 w 166"/>
                  <a:gd name="T1" fmla="*/ 7 h 345"/>
                  <a:gd name="T2" fmla="*/ 147 w 166"/>
                  <a:gd name="T3" fmla="*/ 345 h 345"/>
                  <a:gd name="T4" fmla="*/ 166 w 166"/>
                  <a:gd name="T5" fmla="*/ 335 h 345"/>
                  <a:gd name="T6" fmla="*/ 20 w 166"/>
                  <a:gd name="T7" fmla="*/ 0 h 345"/>
                  <a:gd name="T8" fmla="*/ 0 w 166"/>
                  <a:gd name="T9" fmla="*/ 7 h 345"/>
                </a:gdLst>
                <a:ahLst/>
                <a:cxnLst>
                  <a:cxn ang="0">
                    <a:pos x="T0" y="T1"/>
                  </a:cxn>
                  <a:cxn ang="0">
                    <a:pos x="T2" y="T3"/>
                  </a:cxn>
                  <a:cxn ang="0">
                    <a:pos x="T4" y="T5"/>
                  </a:cxn>
                  <a:cxn ang="0">
                    <a:pos x="T6" y="T7"/>
                  </a:cxn>
                  <a:cxn ang="0">
                    <a:pos x="T8" y="T9"/>
                  </a:cxn>
                </a:cxnLst>
                <a:rect l="0" t="0" r="r" b="b"/>
                <a:pathLst>
                  <a:path w="166" h="345">
                    <a:moveTo>
                      <a:pt x="0" y="7"/>
                    </a:moveTo>
                    <a:lnTo>
                      <a:pt x="147" y="345"/>
                    </a:lnTo>
                    <a:lnTo>
                      <a:pt x="166" y="335"/>
                    </a:lnTo>
                    <a:lnTo>
                      <a:pt x="20" y="0"/>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id-ID" sz="1100">
                  <a:latin typeface="微软雅黑 Light" panose="020B0502040204020203" pitchFamily="34" charset="-122"/>
                  <a:ea typeface="微软雅黑 Light" panose="020B0502040204020203" pitchFamily="34" charset="-122"/>
                </a:endParaRPr>
              </a:p>
            </p:txBody>
          </p:sp>
          <p:sp>
            <p:nvSpPr>
              <p:cNvPr id="44" name="Freeform 41"/>
              <p:cNvSpPr/>
              <p:nvPr/>
            </p:nvSpPr>
            <p:spPr bwMode="auto">
              <a:xfrm>
                <a:off x="8525578" y="3189339"/>
                <a:ext cx="36149" cy="37792"/>
              </a:xfrm>
              <a:custGeom>
                <a:avLst/>
                <a:gdLst>
                  <a:gd name="T0" fmla="*/ 17 w 18"/>
                  <a:gd name="T1" fmla="*/ 6 h 19"/>
                  <a:gd name="T2" fmla="*/ 6 w 18"/>
                  <a:gd name="T3" fmla="*/ 2 h 19"/>
                  <a:gd name="T4" fmla="*/ 2 w 18"/>
                  <a:gd name="T5" fmla="*/ 13 h 19"/>
                  <a:gd name="T6" fmla="*/ 13 w 18"/>
                  <a:gd name="T7" fmla="*/ 17 h 19"/>
                  <a:gd name="T8" fmla="*/ 17 w 18"/>
                  <a:gd name="T9" fmla="*/ 6 h 19"/>
                </a:gdLst>
                <a:ahLst/>
                <a:cxnLst>
                  <a:cxn ang="0">
                    <a:pos x="T0" y="T1"/>
                  </a:cxn>
                  <a:cxn ang="0">
                    <a:pos x="T2" y="T3"/>
                  </a:cxn>
                  <a:cxn ang="0">
                    <a:pos x="T4" y="T5"/>
                  </a:cxn>
                  <a:cxn ang="0">
                    <a:pos x="T6" y="T7"/>
                  </a:cxn>
                  <a:cxn ang="0">
                    <a:pos x="T8" y="T9"/>
                  </a:cxn>
                </a:cxnLst>
                <a:rect l="0" t="0" r="r" b="b"/>
                <a:pathLst>
                  <a:path w="18" h="19">
                    <a:moveTo>
                      <a:pt x="17" y="6"/>
                    </a:moveTo>
                    <a:cubicBezTo>
                      <a:pt x="15" y="2"/>
                      <a:pt x="10" y="0"/>
                      <a:pt x="6" y="2"/>
                    </a:cubicBezTo>
                    <a:cubicBezTo>
                      <a:pt x="2" y="4"/>
                      <a:pt x="0" y="9"/>
                      <a:pt x="2" y="13"/>
                    </a:cubicBezTo>
                    <a:cubicBezTo>
                      <a:pt x="4" y="17"/>
                      <a:pt x="9" y="19"/>
                      <a:pt x="13" y="17"/>
                    </a:cubicBezTo>
                    <a:cubicBezTo>
                      <a:pt x="17" y="15"/>
                      <a:pt x="18" y="10"/>
                      <a:pt x="1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id-ID" sz="1100">
                  <a:latin typeface="微软雅黑 Light" panose="020B0502040204020203" pitchFamily="34" charset="-122"/>
                  <a:ea typeface="微软雅黑 Light" panose="020B0502040204020203" pitchFamily="34" charset="-122"/>
                </a:endParaRPr>
              </a:p>
            </p:txBody>
          </p:sp>
        </p:grpSp>
        <p:sp>
          <p:nvSpPr>
            <p:cNvPr id="45" name="Oval 42"/>
            <p:cNvSpPr/>
            <p:nvPr/>
          </p:nvSpPr>
          <p:spPr>
            <a:xfrm>
              <a:off x="3673422" y="292247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100">
                <a:latin typeface="微软雅黑 Light" panose="020B0502040204020203" pitchFamily="34" charset="-122"/>
                <a:ea typeface="微软雅黑 Light" panose="020B0502040204020203" pitchFamily="34" charset="-122"/>
              </a:endParaRPr>
            </a:p>
          </p:txBody>
        </p:sp>
        <p:grpSp>
          <p:nvGrpSpPr>
            <p:cNvPr id="46" name="Group 43"/>
            <p:cNvGrpSpPr/>
            <p:nvPr/>
          </p:nvGrpSpPr>
          <p:grpSpPr>
            <a:xfrm>
              <a:off x="3782932" y="3073580"/>
              <a:ext cx="334197" cy="274440"/>
              <a:chOff x="3188335" y="2400396"/>
              <a:chExt cx="479426" cy="393701"/>
            </a:xfrm>
            <a:solidFill>
              <a:schemeClr val="bg1"/>
            </a:solidFill>
            <a:effectLst/>
          </p:grpSpPr>
          <p:sp>
            <p:nvSpPr>
              <p:cNvPr id="47" name="Freeform 47"/>
              <p:cNvSpPr/>
              <p:nvPr/>
            </p:nvSpPr>
            <p:spPr bwMode="auto">
              <a:xfrm>
                <a:off x="3221673" y="2424209"/>
                <a:ext cx="374650" cy="369888"/>
              </a:xfrm>
              <a:custGeom>
                <a:avLst/>
                <a:gdLst>
                  <a:gd name="T0" fmla="*/ 0 w 152"/>
                  <a:gd name="T1" fmla="*/ 55 h 149"/>
                  <a:gd name="T2" fmla="*/ 46 w 152"/>
                  <a:gd name="T3" fmla="*/ 59 h 149"/>
                  <a:gd name="T4" fmla="*/ 46 w 152"/>
                  <a:gd name="T5" fmla="*/ 60 h 149"/>
                  <a:gd name="T6" fmla="*/ 55 w 152"/>
                  <a:gd name="T7" fmla="*/ 74 h 149"/>
                  <a:gd name="T8" fmla="*/ 20 w 152"/>
                  <a:gd name="T9" fmla="*/ 138 h 149"/>
                  <a:gd name="T10" fmla="*/ 19 w 152"/>
                  <a:gd name="T11" fmla="*/ 138 h 149"/>
                  <a:gd name="T12" fmla="*/ 14 w 152"/>
                  <a:gd name="T13" fmla="*/ 143 h 149"/>
                  <a:gd name="T14" fmla="*/ 19 w 152"/>
                  <a:gd name="T15" fmla="*/ 149 h 149"/>
                  <a:gd name="T16" fmla="*/ 29 w 152"/>
                  <a:gd name="T17" fmla="*/ 149 h 149"/>
                  <a:gd name="T18" fmla="*/ 35 w 152"/>
                  <a:gd name="T19" fmla="*/ 143 h 149"/>
                  <a:gd name="T20" fmla="*/ 30 w 152"/>
                  <a:gd name="T21" fmla="*/ 138 h 149"/>
                  <a:gd name="T22" fmla="*/ 67 w 152"/>
                  <a:gd name="T23" fmla="*/ 75 h 149"/>
                  <a:gd name="T24" fmla="*/ 68 w 152"/>
                  <a:gd name="T25" fmla="*/ 75 h 149"/>
                  <a:gd name="T26" fmla="*/ 97 w 152"/>
                  <a:gd name="T27" fmla="*/ 139 h 149"/>
                  <a:gd name="T28" fmla="*/ 93 w 152"/>
                  <a:gd name="T29" fmla="*/ 144 h 149"/>
                  <a:gd name="T30" fmla="*/ 99 w 152"/>
                  <a:gd name="T31" fmla="*/ 149 h 149"/>
                  <a:gd name="T32" fmla="*/ 109 w 152"/>
                  <a:gd name="T33" fmla="*/ 149 h 149"/>
                  <a:gd name="T34" fmla="*/ 115 w 152"/>
                  <a:gd name="T35" fmla="*/ 144 h 149"/>
                  <a:gd name="T36" fmla="*/ 110 w 152"/>
                  <a:gd name="T37" fmla="*/ 138 h 149"/>
                  <a:gd name="T38" fmla="*/ 79 w 152"/>
                  <a:gd name="T39" fmla="*/ 73 h 149"/>
                  <a:gd name="T40" fmla="*/ 86 w 152"/>
                  <a:gd name="T41" fmla="*/ 63 h 149"/>
                  <a:gd name="T42" fmla="*/ 152 w 152"/>
                  <a:gd name="T43" fmla="*/ 69 h 149"/>
                  <a:gd name="T44" fmla="*/ 152 w 152"/>
                  <a:gd name="T45" fmla="*/ 0 h 149"/>
                  <a:gd name="T46" fmla="*/ 0 w 152"/>
                  <a:gd name="T47" fmla="*/ 26 h 149"/>
                  <a:gd name="T48" fmla="*/ 0 w 152"/>
                  <a:gd name="T49" fmla="*/ 5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2" h="149">
                    <a:moveTo>
                      <a:pt x="0" y="55"/>
                    </a:moveTo>
                    <a:cubicBezTo>
                      <a:pt x="46" y="59"/>
                      <a:pt x="46" y="59"/>
                      <a:pt x="46" y="59"/>
                    </a:cubicBezTo>
                    <a:cubicBezTo>
                      <a:pt x="46" y="60"/>
                      <a:pt x="46" y="60"/>
                      <a:pt x="46" y="60"/>
                    </a:cubicBezTo>
                    <a:cubicBezTo>
                      <a:pt x="46" y="66"/>
                      <a:pt x="50" y="72"/>
                      <a:pt x="55" y="74"/>
                    </a:cubicBezTo>
                    <a:cubicBezTo>
                      <a:pt x="41" y="100"/>
                      <a:pt x="24" y="129"/>
                      <a:pt x="20" y="138"/>
                    </a:cubicBezTo>
                    <a:cubicBezTo>
                      <a:pt x="19" y="138"/>
                      <a:pt x="19" y="138"/>
                      <a:pt x="19" y="138"/>
                    </a:cubicBezTo>
                    <a:cubicBezTo>
                      <a:pt x="16" y="138"/>
                      <a:pt x="14" y="140"/>
                      <a:pt x="14" y="143"/>
                    </a:cubicBezTo>
                    <a:cubicBezTo>
                      <a:pt x="14" y="146"/>
                      <a:pt x="16" y="149"/>
                      <a:pt x="19" y="149"/>
                    </a:cubicBezTo>
                    <a:cubicBezTo>
                      <a:pt x="29" y="149"/>
                      <a:pt x="29" y="149"/>
                      <a:pt x="29" y="149"/>
                    </a:cubicBezTo>
                    <a:cubicBezTo>
                      <a:pt x="32" y="149"/>
                      <a:pt x="35" y="146"/>
                      <a:pt x="35" y="143"/>
                    </a:cubicBezTo>
                    <a:cubicBezTo>
                      <a:pt x="35" y="141"/>
                      <a:pt x="33" y="139"/>
                      <a:pt x="30" y="138"/>
                    </a:cubicBezTo>
                    <a:cubicBezTo>
                      <a:pt x="67" y="75"/>
                      <a:pt x="67" y="75"/>
                      <a:pt x="67" y="75"/>
                    </a:cubicBezTo>
                    <a:cubicBezTo>
                      <a:pt x="68" y="75"/>
                      <a:pt x="68" y="75"/>
                      <a:pt x="68" y="75"/>
                    </a:cubicBezTo>
                    <a:cubicBezTo>
                      <a:pt x="97" y="139"/>
                      <a:pt x="97" y="139"/>
                      <a:pt x="97" y="139"/>
                    </a:cubicBezTo>
                    <a:cubicBezTo>
                      <a:pt x="95" y="140"/>
                      <a:pt x="93" y="141"/>
                      <a:pt x="93" y="144"/>
                    </a:cubicBezTo>
                    <a:cubicBezTo>
                      <a:pt x="93" y="146"/>
                      <a:pt x="96" y="149"/>
                      <a:pt x="99" y="149"/>
                    </a:cubicBezTo>
                    <a:cubicBezTo>
                      <a:pt x="109" y="149"/>
                      <a:pt x="109" y="149"/>
                      <a:pt x="109" y="149"/>
                    </a:cubicBezTo>
                    <a:cubicBezTo>
                      <a:pt x="112" y="149"/>
                      <a:pt x="115" y="146"/>
                      <a:pt x="115" y="144"/>
                    </a:cubicBezTo>
                    <a:cubicBezTo>
                      <a:pt x="115" y="141"/>
                      <a:pt x="113" y="139"/>
                      <a:pt x="110" y="138"/>
                    </a:cubicBezTo>
                    <a:cubicBezTo>
                      <a:pt x="79" y="73"/>
                      <a:pt x="79" y="73"/>
                      <a:pt x="79" y="73"/>
                    </a:cubicBezTo>
                    <a:cubicBezTo>
                      <a:pt x="82" y="71"/>
                      <a:pt x="85" y="67"/>
                      <a:pt x="86" y="63"/>
                    </a:cubicBezTo>
                    <a:cubicBezTo>
                      <a:pt x="152" y="69"/>
                      <a:pt x="152" y="69"/>
                      <a:pt x="152" y="69"/>
                    </a:cubicBezTo>
                    <a:cubicBezTo>
                      <a:pt x="152" y="0"/>
                      <a:pt x="152" y="0"/>
                      <a:pt x="152" y="0"/>
                    </a:cubicBezTo>
                    <a:cubicBezTo>
                      <a:pt x="0" y="26"/>
                      <a:pt x="0" y="26"/>
                      <a:pt x="0" y="26"/>
                    </a:cubicBezTo>
                    <a:lnTo>
                      <a:pt x="0"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id-ID" sz="1100">
                  <a:latin typeface="微软雅黑 Light" panose="020B0502040204020203" pitchFamily="34" charset="-122"/>
                  <a:ea typeface="微软雅黑 Light" panose="020B0502040204020203" pitchFamily="34" charset="-122"/>
                </a:endParaRPr>
              </a:p>
            </p:txBody>
          </p:sp>
          <p:sp>
            <p:nvSpPr>
              <p:cNvPr id="48" name="Freeform 48"/>
              <p:cNvSpPr/>
              <p:nvPr/>
            </p:nvSpPr>
            <p:spPr bwMode="auto">
              <a:xfrm>
                <a:off x="3609023" y="2400396"/>
                <a:ext cx="58738" cy="219075"/>
              </a:xfrm>
              <a:custGeom>
                <a:avLst/>
                <a:gdLst>
                  <a:gd name="T0" fmla="*/ 12 w 24"/>
                  <a:gd name="T1" fmla="*/ 0 h 89"/>
                  <a:gd name="T2" fmla="*/ 0 w 24"/>
                  <a:gd name="T3" fmla="*/ 12 h 89"/>
                  <a:gd name="T4" fmla="*/ 0 w 24"/>
                  <a:gd name="T5" fmla="*/ 77 h 89"/>
                  <a:gd name="T6" fmla="*/ 12 w 24"/>
                  <a:gd name="T7" fmla="*/ 89 h 89"/>
                  <a:gd name="T8" fmla="*/ 24 w 24"/>
                  <a:gd name="T9" fmla="*/ 77 h 89"/>
                  <a:gd name="T10" fmla="*/ 24 w 24"/>
                  <a:gd name="T11" fmla="*/ 12 h 89"/>
                  <a:gd name="T12" fmla="*/ 12 w 2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24" h="89">
                    <a:moveTo>
                      <a:pt x="12" y="0"/>
                    </a:moveTo>
                    <a:cubicBezTo>
                      <a:pt x="6" y="0"/>
                      <a:pt x="0" y="6"/>
                      <a:pt x="0" y="12"/>
                    </a:cubicBezTo>
                    <a:cubicBezTo>
                      <a:pt x="0" y="77"/>
                      <a:pt x="0" y="77"/>
                      <a:pt x="0" y="77"/>
                    </a:cubicBezTo>
                    <a:cubicBezTo>
                      <a:pt x="0" y="84"/>
                      <a:pt x="6" y="89"/>
                      <a:pt x="12" y="89"/>
                    </a:cubicBezTo>
                    <a:cubicBezTo>
                      <a:pt x="19" y="89"/>
                      <a:pt x="24" y="84"/>
                      <a:pt x="24" y="77"/>
                    </a:cubicBezTo>
                    <a:cubicBezTo>
                      <a:pt x="24" y="12"/>
                      <a:pt x="24" y="12"/>
                      <a:pt x="24" y="12"/>
                    </a:cubicBezTo>
                    <a:cubicBezTo>
                      <a:pt x="24" y="6"/>
                      <a:pt x="19" y="0"/>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id-ID" sz="1100">
                  <a:latin typeface="微软雅黑 Light" panose="020B0502040204020203" pitchFamily="34" charset="-122"/>
                  <a:ea typeface="微软雅黑 Light" panose="020B0502040204020203" pitchFamily="34" charset="-122"/>
                </a:endParaRPr>
              </a:p>
            </p:txBody>
          </p:sp>
          <p:sp>
            <p:nvSpPr>
              <p:cNvPr id="49" name="Freeform 49"/>
              <p:cNvSpPr/>
              <p:nvPr/>
            </p:nvSpPr>
            <p:spPr bwMode="auto">
              <a:xfrm>
                <a:off x="3188335" y="2486121"/>
                <a:ext cx="20638" cy="79375"/>
              </a:xfrm>
              <a:custGeom>
                <a:avLst/>
                <a:gdLst>
                  <a:gd name="T0" fmla="*/ 4 w 8"/>
                  <a:gd name="T1" fmla="*/ 0 h 32"/>
                  <a:gd name="T2" fmla="*/ 0 w 8"/>
                  <a:gd name="T3" fmla="*/ 4 h 32"/>
                  <a:gd name="T4" fmla="*/ 0 w 8"/>
                  <a:gd name="T5" fmla="*/ 28 h 32"/>
                  <a:gd name="T6" fmla="*/ 4 w 8"/>
                  <a:gd name="T7" fmla="*/ 32 h 32"/>
                  <a:gd name="T8" fmla="*/ 8 w 8"/>
                  <a:gd name="T9" fmla="*/ 28 h 32"/>
                  <a:gd name="T10" fmla="*/ 8 w 8"/>
                  <a:gd name="T11" fmla="*/ 4 h 32"/>
                  <a:gd name="T12" fmla="*/ 4 w 8"/>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8" h="32">
                    <a:moveTo>
                      <a:pt x="4" y="0"/>
                    </a:moveTo>
                    <a:cubicBezTo>
                      <a:pt x="2" y="0"/>
                      <a:pt x="0" y="2"/>
                      <a:pt x="0" y="4"/>
                    </a:cubicBezTo>
                    <a:cubicBezTo>
                      <a:pt x="0" y="28"/>
                      <a:pt x="0" y="28"/>
                      <a:pt x="0" y="28"/>
                    </a:cubicBezTo>
                    <a:cubicBezTo>
                      <a:pt x="0" y="30"/>
                      <a:pt x="2" y="32"/>
                      <a:pt x="4" y="32"/>
                    </a:cubicBezTo>
                    <a:cubicBezTo>
                      <a:pt x="7" y="32"/>
                      <a:pt x="8" y="30"/>
                      <a:pt x="8" y="28"/>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id-ID" sz="1100">
                  <a:latin typeface="微软雅黑 Light" panose="020B0502040204020203" pitchFamily="34" charset="-122"/>
                  <a:ea typeface="微软雅黑 Light" panose="020B0502040204020203" pitchFamily="34" charset="-122"/>
                </a:endParaRPr>
              </a:p>
            </p:txBody>
          </p:sp>
        </p:grpSp>
        <p:sp>
          <p:nvSpPr>
            <p:cNvPr id="50" name="Oval 47"/>
            <p:cNvSpPr/>
            <p:nvPr/>
          </p:nvSpPr>
          <p:spPr>
            <a:xfrm>
              <a:off x="6559553" y="292247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100">
                <a:latin typeface="微软雅黑 Light" panose="020B0502040204020203" pitchFamily="34" charset="-122"/>
                <a:ea typeface="微软雅黑 Light" panose="020B0502040204020203" pitchFamily="34" charset="-122"/>
              </a:endParaRPr>
            </a:p>
          </p:txBody>
        </p:sp>
        <p:grpSp>
          <p:nvGrpSpPr>
            <p:cNvPr id="51" name="Group 48"/>
            <p:cNvGrpSpPr/>
            <p:nvPr/>
          </p:nvGrpSpPr>
          <p:grpSpPr>
            <a:xfrm>
              <a:off x="6628908" y="3044660"/>
              <a:ext cx="423724" cy="282188"/>
              <a:chOff x="10594976" y="2798763"/>
              <a:chExt cx="760412" cy="506412"/>
            </a:xfrm>
            <a:solidFill>
              <a:schemeClr val="bg1"/>
            </a:solidFill>
            <a:effectLst/>
          </p:grpSpPr>
          <p:sp>
            <p:nvSpPr>
              <p:cNvPr id="52" name="Freeform 5"/>
              <p:cNvSpPr>
                <a:spLocks noEditPoints="1"/>
              </p:cNvSpPr>
              <p:nvPr/>
            </p:nvSpPr>
            <p:spPr bwMode="auto">
              <a:xfrm>
                <a:off x="10594976" y="2798763"/>
                <a:ext cx="501650" cy="506412"/>
              </a:xfrm>
              <a:custGeom>
                <a:avLst/>
                <a:gdLst>
                  <a:gd name="T0" fmla="*/ 116 w 132"/>
                  <a:gd name="T1" fmla="*/ 39 h 132"/>
                  <a:gd name="T2" fmla="*/ 113 w 132"/>
                  <a:gd name="T3" fmla="*/ 20 h 132"/>
                  <a:gd name="T4" fmla="*/ 100 w 132"/>
                  <a:gd name="T5" fmla="*/ 21 h 132"/>
                  <a:gd name="T6" fmla="*/ 98 w 132"/>
                  <a:gd name="T7" fmla="*/ 9 h 132"/>
                  <a:gd name="T8" fmla="*/ 78 w 132"/>
                  <a:gd name="T9" fmla="*/ 11 h 132"/>
                  <a:gd name="T10" fmla="*/ 68 w 132"/>
                  <a:gd name="T11" fmla="*/ 9 h 132"/>
                  <a:gd name="T12" fmla="*/ 49 w 132"/>
                  <a:gd name="T13" fmla="*/ 2 h 132"/>
                  <a:gd name="T14" fmla="*/ 44 w 132"/>
                  <a:gd name="T15" fmla="*/ 14 h 132"/>
                  <a:gd name="T16" fmla="*/ 32 w 132"/>
                  <a:gd name="T17" fmla="*/ 9 h 132"/>
                  <a:gd name="T18" fmla="*/ 24 w 132"/>
                  <a:gd name="T19" fmla="*/ 28 h 132"/>
                  <a:gd name="T20" fmla="*/ 17 w 132"/>
                  <a:gd name="T21" fmla="*/ 36 h 132"/>
                  <a:gd name="T22" fmla="*/ 2 w 132"/>
                  <a:gd name="T23" fmla="*/ 49 h 132"/>
                  <a:gd name="T24" fmla="*/ 9 w 132"/>
                  <a:gd name="T25" fmla="*/ 59 h 132"/>
                  <a:gd name="T26" fmla="*/ 0 w 132"/>
                  <a:gd name="T27" fmla="*/ 67 h 132"/>
                  <a:gd name="T28" fmla="*/ 11 w 132"/>
                  <a:gd name="T29" fmla="*/ 83 h 132"/>
                  <a:gd name="T30" fmla="*/ 15 w 132"/>
                  <a:gd name="T31" fmla="*/ 93 h 132"/>
                  <a:gd name="T32" fmla="*/ 19 w 132"/>
                  <a:gd name="T33" fmla="*/ 113 h 132"/>
                  <a:gd name="T34" fmla="*/ 31 w 132"/>
                  <a:gd name="T35" fmla="*/ 112 h 132"/>
                  <a:gd name="T36" fmla="*/ 33 w 132"/>
                  <a:gd name="T37" fmla="*/ 124 h 132"/>
                  <a:gd name="T38" fmla="*/ 53 w 132"/>
                  <a:gd name="T39" fmla="*/ 122 h 132"/>
                  <a:gd name="T40" fmla="*/ 64 w 132"/>
                  <a:gd name="T41" fmla="*/ 123 h 132"/>
                  <a:gd name="T42" fmla="*/ 83 w 132"/>
                  <a:gd name="T43" fmla="*/ 130 h 132"/>
                  <a:gd name="T44" fmla="*/ 88 w 132"/>
                  <a:gd name="T45" fmla="*/ 119 h 132"/>
                  <a:gd name="T46" fmla="*/ 100 w 132"/>
                  <a:gd name="T47" fmla="*/ 123 h 132"/>
                  <a:gd name="T48" fmla="*/ 108 w 132"/>
                  <a:gd name="T49" fmla="*/ 105 h 132"/>
                  <a:gd name="T50" fmla="*/ 114 w 132"/>
                  <a:gd name="T51" fmla="*/ 96 h 132"/>
                  <a:gd name="T52" fmla="*/ 130 w 132"/>
                  <a:gd name="T53" fmla="*/ 83 h 132"/>
                  <a:gd name="T54" fmla="*/ 122 w 132"/>
                  <a:gd name="T55" fmla="*/ 73 h 132"/>
                  <a:gd name="T56" fmla="*/ 132 w 132"/>
                  <a:gd name="T57" fmla="*/ 66 h 132"/>
                  <a:gd name="T58" fmla="*/ 120 w 132"/>
                  <a:gd name="T59" fmla="*/ 49 h 132"/>
                  <a:gd name="T60" fmla="*/ 91 w 132"/>
                  <a:gd name="T61" fmla="*/ 86 h 132"/>
                  <a:gd name="T62" fmla="*/ 62 w 132"/>
                  <a:gd name="T63" fmla="*/ 98 h 132"/>
                  <a:gd name="T64" fmla="*/ 36 w 132"/>
                  <a:gd name="T65" fmla="*/ 79 h 132"/>
                  <a:gd name="T66" fmla="*/ 40 w 132"/>
                  <a:gd name="T67" fmla="*/ 47 h 132"/>
                  <a:gd name="T68" fmla="*/ 70 w 132"/>
                  <a:gd name="T69" fmla="*/ 34 h 132"/>
                  <a:gd name="T70" fmla="*/ 95 w 132"/>
                  <a:gd name="T71" fmla="*/ 54 h 132"/>
                  <a:gd name="T72" fmla="*/ 91 w 132"/>
                  <a:gd name="T73" fmla="*/ 8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2" h="132">
                    <a:moveTo>
                      <a:pt x="118" y="44"/>
                    </a:moveTo>
                    <a:cubicBezTo>
                      <a:pt x="116" y="39"/>
                      <a:pt x="116" y="39"/>
                      <a:pt x="116" y="39"/>
                    </a:cubicBezTo>
                    <a:cubicBezTo>
                      <a:pt x="118" y="37"/>
                      <a:pt x="121" y="35"/>
                      <a:pt x="123" y="33"/>
                    </a:cubicBezTo>
                    <a:cubicBezTo>
                      <a:pt x="120" y="28"/>
                      <a:pt x="116" y="23"/>
                      <a:pt x="113" y="20"/>
                    </a:cubicBezTo>
                    <a:cubicBezTo>
                      <a:pt x="110" y="21"/>
                      <a:pt x="107" y="23"/>
                      <a:pt x="104" y="24"/>
                    </a:cubicBezTo>
                    <a:cubicBezTo>
                      <a:pt x="103" y="23"/>
                      <a:pt x="102" y="22"/>
                      <a:pt x="100" y="21"/>
                    </a:cubicBezTo>
                    <a:cubicBezTo>
                      <a:pt x="99" y="20"/>
                      <a:pt x="97" y="19"/>
                      <a:pt x="96" y="18"/>
                    </a:cubicBezTo>
                    <a:cubicBezTo>
                      <a:pt x="97" y="15"/>
                      <a:pt x="98" y="12"/>
                      <a:pt x="98" y="9"/>
                    </a:cubicBezTo>
                    <a:cubicBezTo>
                      <a:pt x="93" y="6"/>
                      <a:pt x="88" y="4"/>
                      <a:pt x="83" y="2"/>
                    </a:cubicBezTo>
                    <a:cubicBezTo>
                      <a:pt x="81" y="5"/>
                      <a:pt x="80" y="8"/>
                      <a:pt x="78" y="11"/>
                    </a:cubicBezTo>
                    <a:cubicBezTo>
                      <a:pt x="76" y="10"/>
                      <a:pt x="75" y="10"/>
                      <a:pt x="73" y="10"/>
                    </a:cubicBezTo>
                    <a:cubicBezTo>
                      <a:pt x="71" y="9"/>
                      <a:pt x="69" y="9"/>
                      <a:pt x="68" y="9"/>
                    </a:cubicBezTo>
                    <a:cubicBezTo>
                      <a:pt x="67" y="6"/>
                      <a:pt x="66" y="3"/>
                      <a:pt x="65" y="0"/>
                    </a:cubicBezTo>
                    <a:cubicBezTo>
                      <a:pt x="60" y="0"/>
                      <a:pt x="54" y="1"/>
                      <a:pt x="49" y="2"/>
                    </a:cubicBezTo>
                    <a:cubicBezTo>
                      <a:pt x="49" y="6"/>
                      <a:pt x="48" y="9"/>
                      <a:pt x="49" y="12"/>
                    </a:cubicBezTo>
                    <a:cubicBezTo>
                      <a:pt x="44" y="14"/>
                      <a:pt x="44" y="14"/>
                      <a:pt x="44" y="14"/>
                    </a:cubicBezTo>
                    <a:cubicBezTo>
                      <a:pt x="39" y="16"/>
                      <a:pt x="39" y="16"/>
                      <a:pt x="39" y="16"/>
                    </a:cubicBezTo>
                    <a:cubicBezTo>
                      <a:pt x="37" y="14"/>
                      <a:pt x="34" y="12"/>
                      <a:pt x="32" y="9"/>
                    </a:cubicBezTo>
                    <a:cubicBezTo>
                      <a:pt x="27" y="12"/>
                      <a:pt x="23" y="16"/>
                      <a:pt x="19" y="19"/>
                    </a:cubicBezTo>
                    <a:cubicBezTo>
                      <a:pt x="20" y="22"/>
                      <a:pt x="22" y="25"/>
                      <a:pt x="24" y="28"/>
                    </a:cubicBezTo>
                    <a:cubicBezTo>
                      <a:pt x="23" y="29"/>
                      <a:pt x="21" y="30"/>
                      <a:pt x="20" y="32"/>
                    </a:cubicBezTo>
                    <a:cubicBezTo>
                      <a:pt x="19" y="33"/>
                      <a:pt x="18" y="35"/>
                      <a:pt x="17" y="36"/>
                    </a:cubicBezTo>
                    <a:cubicBezTo>
                      <a:pt x="14" y="35"/>
                      <a:pt x="11" y="35"/>
                      <a:pt x="8" y="34"/>
                    </a:cubicBezTo>
                    <a:cubicBezTo>
                      <a:pt x="5" y="39"/>
                      <a:pt x="3" y="44"/>
                      <a:pt x="2" y="49"/>
                    </a:cubicBezTo>
                    <a:cubicBezTo>
                      <a:pt x="5" y="51"/>
                      <a:pt x="7" y="52"/>
                      <a:pt x="10" y="54"/>
                    </a:cubicBezTo>
                    <a:cubicBezTo>
                      <a:pt x="10" y="56"/>
                      <a:pt x="10" y="57"/>
                      <a:pt x="9" y="59"/>
                    </a:cubicBezTo>
                    <a:cubicBezTo>
                      <a:pt x="9" y="61"/>
                      <a:pt x="9" y="63"/>
                      <a:pt x="9" y="64"/>
                    </a:cubicBezTo>
                    <a:cubicBezTo>
                      <a:pt x="6" y="65"/>
                      <a:pt x="3" y="66"/>
                      <a:pt x="0" y="67"/>
                    </a:cubicBezTo>
                    <a:cubicBezTo>
                      <a:pt x="0" y="73"/>
                      <a:pt x="0" y="78"/>
                      <a:pt x="2" y="83"/>
                    </a:cubicBezTo>
                    <a:cubicBezTo>
                      <a:pt x="5" y="84"/>
                      <a:pt x="8" y="84"/>
                      <a:pt x="11" y="83"/>
                    </a:cubicBezTo>
                    <a:cubicBezTo>
                      <a:pt x="13" y="88"/>
                      <a:pt x="13" y="88"/>
                      <a:pt x="13" y="88"/>
                    </a:cubicBezTo>
                    <a:cubicBezTo>
                      <a:pt x="15" y="93"/>
                      <a:pt x="15" y="93"/>
                      <a:pt x="15" y="93"/>
                    </a:cubicBezTo>
                    <a:cubicBezTo>
                      <a:pt x="13" y="95"/>
                      <a:pt x="11" y="98"/>
                      <a:pt x="9" y="100"/>
                    </a:cubicBezTo>
                    <a:cubicBezTo>
                      <a:pt x="12" y="105"/>
                      <a:pt x="15" y="109"/>
                      <a:pt x="19" y="113"/>
                    </a:cubicBezTo>
                    <a:cubicBezTo>
                      <a:pt x="22" y="112"/>
                      <a:pt x="25" y="110"/>
                      <a:pt x="27" y="108"/>
                    </a:cubicBezTo>
                    <a:cubicBezTo>
                      <a:pt x="29" y="109"/>
                      <a:pt x="30" y="111"/>
                      <a:pt x="31" y="112"/>
                    </a:cubicBezTo>
                    <a:cubicBezTo>
                      <a:pt x="33" y="113"/>
                      <a:pt x="34" y="114"/>
                      <a:pt x="36" y="115"/>
                    </a:cubicBezTo>
                    <a:cubicBezTo>
                      <a:pt x="35" y="118"/>
                      <a:pt x="34" y="121"/>
                      <a:pt x="33" y="124"/>
                    </a:cubicBezTo>
                    <a:cubicBezTo>
                      <a:pt x="38" y="127"/>
                      <a:pt x="43" y="129"/>
                      <a:pt x="49" y="130"/>
                    </a:cubicBezTo>
                    <a:cubicBezTo>
                      <a:pt x="50" y="127"/>
                      <a:pt x="52" y="125"/>
                      <a:pt x="53" y="122"/>
                    </a:cubicBezTo>
                    <a:cubicBezTo>
                      <a:pt x="55" y="122"/>
                      <a:pt x="57" y="123"/>
                      <a:pt x="59" y="123"/>
                    </a:cubicBezTo>
                    <a:cubicBezTo>
                      <a:pt x="60" y="123"/>
                      <a:pt x="62" y="123"/>
                      <a:pt x="64" y="123"/>
                    </a:cubicBezTo>
                    <a:cubicBezTo>
                      <a:pt x="65" y="126"/>
                      <a:pt x="66" y="130"/>
                      <a:pt x="67" y="132"/>
                    </a:cubicBezTo>
                    <a:cubicBezTo>
                      <a:pt x="72" y="132"/>
                      <a:pt x="78" y="132"/>
                      <a:pt x="83" y="130"/>
                    </a:cubicBezTo>
                    <a:cubicBezTo>
                      <a:pt x="83" y="127"/>
                      <a:pt x="83" y="124"/>
                      <a:pt x="83" y="121"/>
                    </a:cubicBezTo>
                    <a:cubicBezTo>
                      <a:pt x="88" y="119"/>
                      <a:pt x="88" y="119"/>
                      <a:pt x="88" y="119"/>
                    </a:cubicBezTo>
                    <a:cubicBezTo>
                      <a:pt x="93" y="117"/>
                      <a:pt x="93" y="117"/>
                      <a:pt x="93" y="117"/>
                    </a:cubicBezTo>
                    <a:cubicBezTo>
                      <a:pt x="95" y="119"/>
                      <a:pt x="97" y="121"/>
                      <a:pt x="100" y="123"/>
                    </a:cubicBezTo>
                    <a:cubicBezTo>
                      <a:pt x="104" y="121"/>
                      <a:pt x="109" y="117"/>
                      <a:pt x="113" y="113"/>
                    </a:cubicBezTo>
                    <a:cubicBezTo>
                      <a:pt x="111" y="110"/>
                      <a:pt x="109" y="108"/>
                      <a:pt x="108" y="105"/>
                    </a:cubicBezTo>
                    <a:cubicBezTo>
                      <a:pt x="109" y="103"/>
                      <a:pt x="110" y="102"/>
                      <a:pt x="111" y="101"/>
                    </a:cubicBezTo>
                    <a:cubicBezTo>
                      <a:pt x="112" y="99"/>
                      <a:pt x="113" y="98"/>
                      <a:pt x="114" y="96"/>
                    </a:cubicBezTo>
                    <a:cubicBezTo>
                      <a:pt x="117" y="97"/>
                      <a:pt x="120" y="98"/>
                      <a:pt x="123" y="99"/>
                    </a:cubicBezTo>
                    <a:cubicBezTo>
                      <a:pt x="126" y="94"/>
                      <a:pt x="128" y="89"/>
                      <a:pt x="130" y="83"/>
                    </a:cubicBezTo>
                    <a:cubicBezTo>
                      <a:pt x="127" y="82"/>
                      <a:pt x="124" y="80"/>
                      <a:pt x="121" y="79"/>
                    </a:cubicBezTo>
                    <a:cubicBezTo>
                      <a:pt x="122" y="77"/>
                      <a:pt x="122" y="75"/>
                      <a:pt x="122" y="73"/>
                    </a:cubicBezTo>
                    <a:cubicBezTo>
                      <a:pt x="123" y="72"/>
                      <a:pt x="123" y="70"/>
                      <a:pt x="123" y="68"/>
                    </a:cubicBezTo>
                    <a:cubicBezTo>
                      <a:pt x="126" y="67"/>
                      <a:pt x="129" y="67"/>
                      <a:pt x="132" y="66"/>
                    </a:cubicBezTo>
                    <a:cubicBezTo>
                      <a:pt x="132" y="60"/>
                      <a:pt x="131" y="54"/>
                      <a:pt x="130" y="49"/>
                    </a:cubicBezTo>
                    <a:cubicBezTo>
                      <a:pt x="126" y="49"/>
                      <a:pt x="123" y="49"/>
                      <a:pt x="120" y="49"/>
                    </a:cubicBezTo>
                    <a:lnTo>
                      <a:pt x="118" y="44"/>
                    </a:lnTo>
                    <a:close/>
                    <a:moveTo>
                      <a:pt x="91" y="86"/>
                    </a:moveTo>
                    <a:cubicBezTo>
                      <a:pt x="88" y="90"/>
                      <a:pt x="83" y="94"/>
                      <a:pt x="78" y="96"/>
                    </a:cubicBezTo>
                    <a:cubicBezTo>
                      <a:pt x="73" y="98"/>
                      <a:pt x="67" y="99"/>
                      <a:pt x="62" y="98"/>
                    </a:cubicBezTo>
                    <a:cubicBezTo>
                      <a:pt x="56" y="97"/>
                      <a:pt x="51" y="95"/>
                      <a:pt x="46" y="92"/>
                    </a:cubicBezTo>
                    <a:cubicBezTo>
                      <a:pt x="42" y="89"/>
                      <a:pt x="38" y="84"/>
                      <a:pt x="36" y="79"/>
                    </a:cubicBezTo>
                    <a:cubicBezTo>
                      <a:pt x="34" y="74"/>
                      <a:pt x="33" y="68"/>
                      <a:pt x="34" y="62"/>
                    </a:cubicBezTo>
                    <a:cubicBezTo>
                      <a:pt x="35" y="57"/>
                      <a:pt x="37" y="51"/>
                      <a:pt x="40" y="47"/>
                    </a:cubicBezTo>
                    <a:cubicBezTo>
                      <a:pt x="44" y="42"/>
                      <a:pt x="48" y="39"/>
                      <a:pt x="53" y="37"/>
                    </a:cubicBezTo>
                    <a:cubicBezTo>
                      <a:pt x="59" y="35"/>
                      <a:pt x="64" y="34"/>
                      <a:pt x="70" y="34"/>
                    </a:cubicBezTo>
                    <a:cubicBezTo>
                      <a:pt x="75" y="35"/>
                      <a:pt x="81" y="37"/>
                      <a:pt x="85" y="41"/>
                    </a:cubicBezTo>
                    <a:cubicBezTo>
                      <a:pt x="90" y="44"/>
                      <a:pt x="93" y="49"/>
                      <a:pt x="95" y="54"/>
                    </a:cubicBezTo>
                    <a:cubicBezTo>
                      <a:pt x="97" y="59"/>
                      <a:pt x="98" y="65"/>
                      <a:pt x="98" y="70"/>
                    </a:cubicBezTo>
                    <a:cubicBezTo>
                      <a:pt x="97" y="76"/>
                      <a:pt x="95" y="81"/>
                      <a:pt x="91"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id-ID" sz="1100">
                  <a:latin typeface="微软雅黑 Light" panose="020B0502040204020203" pitchFamily="34" charset="-122"/>
                  <a:ea typeface="微软雅黑 Light" panose="020B0502040204020203" pitchFamily="34" charset="-122"/>
                </a:endParaRPr>
              </a:p>
            </p:txBody>
          </p:sp>
          <p:sp>
            <p:nvSpPr>
              <p:cNvPr id="53" name="Freeform 6"/>
              <p:cNvSpPr>
                <a:spLocks noEditPoints="1"/>
              </p:cNvSpPr>
              <p:nvPr/>
            </p:nvSpPr>
            <p:spPr bwMode="auto">
              <a:xfrm>
                <a:off x="10594976" y="2798763"/>
                <a:ext cx="501650" cy="506412"/>
              </a:xfrm>
              <a:custGeom>
                <a:avLst/>
                <a:gdLst>
                  <a:gd name="T0" fmla="*/ 116 w 132"/>
                  <a:gd name="T1" fmla="*/ 39 h 132"/>
                  <a:gd name="T2" fmla="*/ 113 w 132"/>
                  <a:gd name="T3" fmla="*/ 20 h 132"/>
                  <a:gd name="T4" fmla="*/ 100 w 132"/>
                  <a:gd name="T5" fmla="*/ 21 h 132"/>
                  <a:gd name="T6" fmla="*/ 98 w 132"/>
                  <a:gd name="T7" fmla="*/ 9 h 132"/>
                  <a:gd name="T8" fmla="*/ 78 w 132"/>
                  <a:gd name="T9" fmla="*/ 11 h 132"/>
                  <a:gd name="T10" fmla="*/ 68 w 132"/>
                  <a:gd name="T11" fmla="*/ 9 h 132"/>
                  <a:gd name="T12" fmla="*/ 49 w 132"/>
                  <a:gd name="T13" fmla="*/ 2 h 132"/>
                  <a:gd name="T14" fmla="*/ 44 w 132"/>
                  <a:gd name="T15" fmla="*/ 14 h 132"/>
                  <a:gd name="T16" fmla="*/ 32 w 132"/>
                  <a:gd name="T17" fmla="*/ 9 h 132"/>
                  <a:gd name="T18" fmla="*/ 24 w 132"/>
                  <a:gd name="T19" fmla="*/ 28 h 132"/>
                  <a:gd name="T20" fmla="*/ 17 w 132"/>
                  <a:gd name="T21" fmla="*/ 36 h 132"/>
                  <a:gd name="T22" fmla="*/ 2 w 132"/>
                  <a:gd name="T23" fmla="*/ 49 h 132"/>
                  <a:gd name="T24" fmla="*/ 9 w 132"/>
                  <a:gd name="T25" fmla="*/ 59 h 132"/>
                  <a:gd name="T26" fmla="*/ 0 w 132"/>
                  <a:gd name="T27" fmla="*/ 67 h 132"/>
                  <a:gd name="T28" fmla="*/ 11 w 132"/>
                  <a:gd name="T29" fmla="*/ 83 h 132"/>
                  <a:gd name="T30" fmla="*/ 15 w 132"/>
                  <a:gd name="T31" fmla="*/ 93 h 132"/>
                  <a:gd name="T32" fmla="*/ 19 w 132"/>
                  <a:gd name="T33" fmla="*/ 113 h 132"/>
                  <a:gd name="T34" fmla="*/ 31 w 132"/>
                  <a:gd name="T35" fmla="*/ 112 h 132"/>
                  <a:gd name="T36" fmla="*/ 33 w 132"/>
                  <a:gd name="T37" fmla="*/ 124 h 132"/>
                  <a:gd name="T38" fmla="*/ 53 w 132"/>
                  <a:gd name="T39" fmla="*/ 122 h 132"/>
                  <a:gd name="T40" fmla="*/ 64 w 132"/>
                  <a:gd name="T41" fmla="*/ 123 h 132"/>
                  <a:gd name="T42" fmla="*/ 83 w 132"/>
                  <a:gd name="T43" fmla="*/ 130 h 132"/>
                  <a:gd name="T44" fmla="*/ 88 w 132"/>
                  <a:gd name="T45" fmla="*/ 119 h 132"/>
                  <a:gd name="T46" fmla="*/ 100 w 132"/>
                  <a:gd name="T47" fmla="*/ 123 h 132"/>
                  <a:gd name="T48" fmla="*/ 108 w 132"/>
                  <a:gd name="T49" fmla="*/ 105 h 132"/>
                  <a:gd name="T50" fmla="*/ 114 w 132"/>
                  <a:gd name="T51" fmla="*/ 96 h 132"/>
                  <a:gd name="T52" fmla="*/ 130 w 132"/>
                  <a:gd name="T53" fmla="*/ 83 h 132"/>
                  <a:gd name="T54" fmla="*/ 122 w 132"/>
                  <a:gd name="T55" fmla="*/ 73 h 132"/>
                  <a:gd name="T56" fmla="*/ 132 w 132"/>
                  <a:gd name="T57" fmla="*/ 66 h 132"/>
                  <a:gd name="T58" fmla="*/ 120 w 132"/>
                  <a:gd name="T59" fmla="*/ 49 h 132"/>
                  <a:gd name="T60" fmla="*/ 91 w 132"/>
                  <a:gd name="T61" fmla="*/ 86 h 132"/>
                  <a:gd name="T62" fmla="*/ 62 w 132"/>
                  <a:gd name="T63" fmla="*/ 98 h 132"/>
                  <a:gd name="T64" fmla="*/ 36 w 132"/>
                  <a:gd name="T65" fmla="*/ 79 h 132"/>
                  <a:gd name="T66" fmla="*/ 40 w 132"/>
                  <a:gd name="T67" fmla="*/ 47 h 132"/>
                  <a:gd name="T68" fmla="*/ 70 w 132"/>
                  <a:gd name="T69" fmla="*/ 34 h 132"/>
                  <a:gd name="T70" fmla="*/ 95 w 132"/>
                  <a:gd name="T71" fmla="*/ 54 h 132"/>
                  <a:gd name="T72" fmla="*/ 91 w 132"/>
                  <a:gd name="T73" fmla="*/ 8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2" h="132">
                    <a:moveTo>
                      <a:pt x="118" y="44"/>
                    </a:moveTo>
                    <a:cubicBezTo>
                      <a:pt x="116" y="39"/>
                      <a:pt x="116" y="39"/>
                      <a:pt x="116" y="39"/>
                    </a:cubicBezTo>
                    <a:cubicBezTo>
                      <a:pt x="118" y="37"/>
                      <a:pt x="121" y="35"/>
                      <a:pt x="123" y="33"/>
                    </a:cubicBezTo>
                    <a:cubicBezTo>
                      <a:pt x="120" y="28"/>
                      <a:pt x="116" y="23"/>
                      <a:pt x="113" y="20"/>
                    </a:cubicBezTo>
                    <a:cubicBezTo>
                      <a:pt x="110" y="21"/>
                      <a:pt x="107" y="23"/>
                      <a:pt x="104" y="24"/>
                    </a:cubicBezTo>
                    <a:cubicBezTo>
                      <a:pt x="103" y="23"/>
                      <a:pt x="102" y="22"/>
                      <a:pt x="100" y="21"/>
                    </a:cubicBezTo>
                    <a:cubicBezTo>
                      <a:pt x="99" y="20"/>
                      <a:pt x="97" y="19"/>
                      <a:pt x="96" y="18"/>
                    </a:cubicBezTo>
                    <a:cubicBezTo>
                      <a:pt x="97" y="15"/>
                      <a:pt x="98" y="12"/>
                      <a:pt x="98" y="9"/>
                    </a:cubicBezTo>
                    <a:cubicBezTo>
                      <a:pt x="93" y="6"/>
                      <a:pt x="88" y="4"/>
                      <a:pt x="83" y="2"/>
                    </a:cubicBezTo>
                    <a:cubicBezTo>
                      <a:pt x="81" y="5"/>
                      <a:pt x="80" y="8"/>
                      <a:pt x="78" y="11"/>
                    </a:cubicBezTo>
                    <a:cubicBezTo>
                      <a:pt x="76" y="10"/>
                      <a:pt x="75" y="10"/>
                      <a:pt x="73" y="10"/>
                    </a:cubicBezTo>
                    <a:cubicBezTo>
                      <a:pt x="71" y="9"/>
                      <a:pt x="69" y="9"/>
                      <a:pt x="68" y="9"/>
                    </a:cubicBezTo>
                    <a:cubicBezTo>
                      <a:pt x="67" y="6"/>
                      <a:pt x="66" y="3"/>
                      <a:pt x="65" y="0"/>
                    </a:cubicBezTo>
                    <a:cubicBezTo>
                      <a:pt x="60" y="0"/>
                      <a:pt x="54" y="1"/>
                      <a:pt x="49" y="2"/>
                    </a:cubicBezTo>
                    <a:cubicBezTo>
                      <a:pt x="49" y="6"/>
                      <a:pt x="48" y="9"/>
                      <a:pt x="49" y="12"/>
                    </a:cubicBezTo>
                    <a:cubicBezTo>
                      <a:pt x="44" y="14"/>
                      <a:pt x="44" y="14"/>
                      <a:pt x="44" y="14"/>
                    </a:cubicBezTo>
                    <a:cubicBezTo>
                      <a:pt x="39" y="16"/>
                      <a:pt x="39" y="16"/>
                      <a:pt x="39" y="16"/>
                    </a:cubicBezTo>
                    <a:cubicBezTo>
                      <a:pt x="37" y="14"/>
                      <a:pt x="34" y="12"/>
                      <a:pt x="32" y="9"/>
                    </a:cubicBezTo>
                    <a:cubicBezTo>
                      <a:pt x="27" y="12"/>
                      <a:pt x="23" y="16"/>
                      <a:pt x="19" y="19"/>
                    </a:cubicBezTo>
                    <a:cubicBezTo>
                      <a:pt x="20" y="22"/>
                      <a:pt x="22" y="25"/>
                      <a:pt x="24" y="28"/>
                    </a:cubicBezTo>
                    <a:cubicBezTo>
                      <a:pt x="23" y="29"/>
                      <a:pt x="21" y="30"/>
                      <a:pt x="20" y="32"/>
                    </a:cubicBezTo>
                    <a:cubicBezTo>
                      <a:pt x="19" y="33"/>
                      <a:pt x="18" y="35"/>
                      <a:pt x="17" y="36"/>
                    </a:cubicBezTo>
                    <a:cubicBezTo>
                      <a:pt x="14" y="35"/>
                      <a:pt x="11" y="35"/>
                      <a:pt x="8" y="34"/>
                    </a:cubicBezTo>
                    <a:cubicBezTo>
                      <a:pt x="5" y="39"/>
                      <a:pt x="3" y="44"/>
                      <a:pt x="2" y="49"/>
                    </a:cubicBezTo>
                    <a:cubicBezTo>
                      <a:pt x="5" y="51"/>
                      <a:pt x="7" y="52"/>
                      <a:pt x="10" y="54"/>
                    </a:cubicBezTo>
                    <a:cubicBezTo>
                      <a:pt x="10" y="56"/>
                      <a:pt x="10" y="57"/>
                      <a:pt x="9" y="59"/>
                    </a:cubicBezTo>
                    <a:cubicBezTo>
                      <a:pt x="9" y="61"/>
                      <a:pt x="9" y="63"/>
                      <a:pt x="9" y="64"/>
                    </a:cubicBezTo>
                    <a:cubicBezTo>
                      <a:pt x="6" y="65"/>
                      <a:pt x="3" y="66"/>
                      <a:pt x="0" y="67"/>
                    </a:cubicBezTo>
                    <a:cubicBezTo>
                      <a:pt x="0" y="73"/>
                      <a:pt x="0" y="78"/>
                      <a:pt x="2" y="83"/>
                    </a:cubicBezTo>
                    <a:cubicBezTo>
                      <a:pt x="5" y="84"/>
                      <a:pt x="8" y="84"/>
                      <a:pt x="11" y="83"/>
                    </a:cubicBezTo>
                    <a:cubicBezTo>
                      <a:pt x="13" y="88"/>
                      <a:pt x="13" y="88"/>
                      <a:pt x="13" y="88"/>
                    </a:cubicBezTo>
                    <a:cubicBezTo>
                      <a:pt x="15" y="93"/>
                      <a:pt x="15" y="93"/>
                      <a:pt x="15" y="93"/>
                    </a:cubicBezTo>
                    <a:cubicBezTo>
                      <a:pt x="13" y="95"/>
                      <a:pt x="11" y="98"/>
                      <a:pt x="9" y="100"/>
                    </a:cubicBezTo>
                    <a:cubicBezTo>
                      <a:pt x="12" y="105"/>
                      <a:pt x="15" y="109"/>
                      <a:pt x="19" y="113"/>
                    </a:cubicBezTo>
                    <a:cubicBezTo>
                      <a:pt x="22" y="112"/>
                      <a:pt x="25" y="110"/>
                      <a:pt x="27" y="108"/>
                    </a:cubicBezTo>
                    <a:cubicBezTo>
                      <a:pt x="29" y="109"/>
                      <a:pt x="30" y="111"/>
                      <a:pt x="31" y="112"/>
                    </a:cubicBezTo>
                    <a:cubicBezTo>
                      <a:pt x="33" y="113"/>
                      <a:pt x="34" y="114"/>
                      <a:pt x="36" y="115"/>
                    </a:cubicBezTo>
                    <a:cubicBezTo>
                      <a:pt x="35" y="118"/>
                      <a:pt x="34" y="121"/>
                      <a:pt x="33" y="124"/>
                    </a:cubicBezTo>
                    <a:cubicBezTo>
                      <a:pt x="38" y="127"/>
                      <a:pt x="43" y="129"/>
                      <a:pt x="49" y="130"/>
                    </a:cubicBezTo>
                    <a:cubicBezTo>
                      <a:pt x="50" y="127"/>
                      <a:pt x="52" y="125"/>
                      <a:pt x="53" y="122"/>
                    </a:cubicBezTo>
                    <a:cubicBezTo>
                      <a:pt x="55" y="122"/>
                      <a:pt x="57" y="123"/>
                      <a:pt x="59" y="123"/>
                    </a:cubicBezTo>
                    <a:cubicBezTo>
                      <a:pt x="60" y="123"/>
                      <a:pt x="62" y="123"/>
                      <a:pt x="64" y="123"/>
                    </a:cubicBezTo>
                    <a:cubicBezTo>
                      <a:pt x="65" y="126"/>
                      <a:pt x="66" y="130"/>
                      <a:pt x="67" y="132"/>
                    </a:cubicBezTo>
                    <a:cubicBezTo>
                      <a:pt x="72" y="132"/>
                      <a:pt x="78" y="132"/>
                      <a:pt x="83" y="130"/>
                    </a:cubicBezTo>
                    <a:cubicBezTo>
                      <a:pt x="83" y="127"/>
                      <a:pt x="83" y="124"/>
                      <a:pt x="83" y="121"/>
                    </a:cubicBezTo>
                    <a:cubicBezTo>
                      <a:pt x="88" y="119"/>
                      <a:pt x="88" y="119"/>
                      <a:pt x="88" y="119"/>
                    </a:cubicBezTo>
                    <a:cubicBezTo>
                      <a:pt x="93" y="117"/>
                      <a:pt x="93" y="117"/>
                      <a:pt x="93" y="117"/>
                    </a:cubicBezTo>
                    <a:cubicBezTo>
                      <a:pt x="95" y="119"/>
                      <a:pt x="97" y="121"/>
                      <a:pt x="100" y="123"/>
                    </a:cubicBezTo>
                    <a:cubicBezTo>
                      <a:pt x="104" y="121"/>
                      <a:pt x="109" y="117"/>
                      <a:pt x="113" y="113"/>
                    </a:cubicBezTo>
                    <a:cubicBezTo>
                      <a:pt x="111" y="110"/>
                      <a:pt x="109" y="108"/>
                      <a:pt x="108" y="105"/>
                    </a:cubicBezTo>
                    <a:cubicBezTo>
                      <a:pt x="109" y="103"/>
                      <a:pt x="110" y="102"/>
                      <a:pt x="111" y="101"/>
                    </a:cubicBezTo>
                    <a:cubicBezTo>
                      <a:pt x="112" y="99"/>
                      <a:pt x="113" y="98"/>
                      <a:pt x="114" y="96"/>
                    </a:cubicBezTo>
                    <a:cubicBezTo>
                      <a:pt x="117" y="97"/>
                      <a:pt x="120" y="98"/>
                      <a:pt x="123" y="99"/>
                    </a:cubicBezTo>
                    <a:cubicBezTo>
                      <a:pt x="126" y="94"/>
                      <a:pt x="128" y="89"/>
                      <a:pt x="130" y="83"/>
                    </a:cubicBezTo>
                    <a:cubicBezTo>
                      <a:pt x="127" y="82"/>
                      <a:pt x="124" y="80"/>
                      <a:pt x="121" y="79"/>
                    </a:cubicBezTo>
                    <a:cubicBezTo>
                      <a:pt x="122" y="77"/>
                      <a:pt x="122" y="75"/>
                      <a:pt x="122" y="73"/>
                    </a:cubicBezTo>
                    <a:cubicBezTo>
                      <a:pt x="123" y="72"/>
                      <a:pt x="123" y="70"/>
                      <a:pt x="123" y="68"/>
                    </a:cubicBezTo>
                    <a:cubicBezTo>
                      <a:pt x="126" y="67"/>
                      <a:pt x="129" y="67"/>
                      <a:pt x="132" y="66"/>
                    </a:cubicBezTo>
                    <a:cubicBezTo>
                      <a:pt x="132" y="60"/>
                      <a:pt x="131" y="54"/>
                      <a:pt x="130" y="49"/>
                    </a:cubicBezTo>
                    <a:cubicBezTo>
                      <a:pt x="126" y="49"/>
                      <a:pt x="123" y="49"/>
                      <a:pt x="120" y="49"/>
                    </a:cubicBezTo>
                    <a:lnTo>
                      <a:pt x="118" y="44"/>
                    </a:lnTo>
                    <a:close/>
                    <a:moveTo>
                      <a:pt x="91" y="86"/>
                    </a:moveTo>
                    <a:cubicBezTo>
                      <a:pt x="88" y="90"/>
                      <a:pt x="83" y="94"/>
                      <a:pt x="78" y="96"/>
                    </a:cubicBezTo>
                    <a:cubicBezTo>
                      <a:pt x="73" y="98"/>
                      <a:pt x="67" y="99"/>
                      <a:pt x="62" y="98"/>
                    </a:cubicBezTo>
                    <a:cubicBezTo>
                      <a:pt x="56" y="97"/>
                      <a:pt x="51" y="95"/>
                      <a:pt x="46" y="92"/>
                    </a:cubicBezTo>
                    <a:cubicBezTo>
                      <a:pt x="42" y="89"/>
                      <a:pt x="38" y="84"/>
                      <a:pt x="36" y="79"/>
                    </a:cubicBezTo>
                    <a:cubicBezTo>
                      <a:pt x="34" y="74"/>
                      <a:pt x="33" y="68"/>
                      <a:pt x="34" y="62"/>
                    </a:cubicBezTo>
                    <a:cubicBezTo>
                      <a:pt x="35" y="57"/>
                      <a:pt x="37" y="51"/>
                      <a:pt x="40" y="47"/>
                    </a:cubicBezTo>
                    <a:cubicBezTo>
                      <a:pt x="44" y="42"/>
                      <a:pt x="48" y="39"/>
                      <a:pt x="53" y="37"/>
                    </a:cubicBezTo>
                    <a:cubicBezTo>
                      <a:pt x="59" y="35"/>
                      <a:pt x="64" y="34"/>
                      <a:pt x="70" y="34"/>
                    </a:cubicBezTo>
                    <a:cubicBezTo>
                      <a:pt x="75" y="35"/>
                      <a:pt x="81" y="37"/>
                      <a:pt x="85" y="41"/>
                    </a:cubicBezTo>
                    <a:cubicBezTo>
                      <a:pt x="90" y="44"/>
                      <a:pt x="93" y="49"/>
                      <a:pt x="95" y="54"/>
                    </a:cubicBezTo>
                    <a:cubicBezTo>
                      <a:pt x="97" y="59"/>
                      <a:pt x="98" y="65"/>
                      <a:pt x="98" y="70"/>
                    </a:cubicBezTo>
                    <a:cubicBezTo>
                      <a:pt x="97" y="76"/>
                      <a:pt x="95" y="81"/>
                      <a:pt x="91"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id-ID" sz="1100">
                  <a:latin typeface="微软雅黑 Light" panose="020B0502040204020203" pitchFamily="34" charset="-122"/>
                  <a:ea typeface="微软雅黑 Light" panose="020B0502040204020203" pitchFamily="34" charset="-122"/>
                </a:endParaRPr>
              </a:p>
            </p:txBody>
          </p:sp>
          <p:sp>
            <p:nvSpPr>
              <p:cNvPr id="54" name="Freeform 7"/>
              <p:cNvSpPr>
                <a:spLocks noEditPoints="1"/>
              </p:cNvSpPr>
              <p:nvPr/>
            </p:nvSpPr>
            <p:spPr bwMode="auto">
              <a:xfrm>
                <a:off x="11107738" y="2982913"/>
                <a:ext cx="247650" cy="249237"/>
              </a:xfrm>
              <a:custGeom>
                <a:avLst/>
                <a:gdLst>
                  <a:gd name="T0" fmla="*/ 60 w 65"/>
                  <a:gd name="T1" fmla="*/ 30 h 65"/>
                  <a:gd name="T2" fmla="*/ 63 w 65"/>
                  <a:gd name="T3" fmla="*/ 20 h 65"/>
                  <a:gd name="T4" fmla="*/ 57 w 65"/>
                  <a:gd name="T5" fmla="*/ 18 h 65"/>
                  <a:gd name="T6" fmla="*/ 58 w 65"/>
                  <a:gd name="T7" fmla="*/ 12 h 65"/>
                  <a:gd name="T8" fmla="*/ 49 w 65"/>
                  <a:gd name="T9" fmla="*/ 9 h 65"/>
                  <a:gd name="T10" fmla="*/ 44 w 65"/>
                  <a:gd name="T11" fmla="*/ 6 h 65"/>
                  <a:gd name="T12" fmla="*/ 37 w 65"/>
                  <a:gd name="T13" fmla="*/ 0 h 65"/>
                  <a:gd name="T14" fmla="*/ 32 w 65"/>
                  <a:gd name="T15" fmla="*/ 4 h 65"/>
                  <a:gd name="T16" fmla="*/ 28 w 65"/>
                  <a:gd name="T17" fmla="*/ 0 h 65"/>
                  <a:gd name="T18" fmla="*/ 20 w 65"/>
                  <a:gd name="T19" fmla="*/ 6 h 65"/>
                  <a:gd name="T20" fmla="*/ 16 w 65"/>
                  <a:gd name="T21" fmla="*/ 9 h 65"/>
                  <a:gd name="T22" fmla="*/ 6 w 65"/>
                  <a:gd name="T23" fmla="*/ 12 h 65"/>
                  <a:gd name="T24" fmla="*/ 8 w 65"/>
                  <a:gd name="T25" fmla="*/ 18 h 65"/>
                  <a:gd name="T26" fmla="*/ 2 w 65"/>
                  <a:gd name="T27" fmla="*/ 20 h 65"/>
                  <a:gd name="T28" fmla="*/ 4 w 65"/>
                  <a:gd name="T29" fmla="*/ 30 h 65"/>
                  <a:gd name="T30" fmla="*/ 4 w 65"/>
                  <a:gd name="T31" fmla="*/ 35 h 65"/>
                  <a:gd name="T32" fmla="*/ 2 w 65"/>
                  <a:gd name="T33" fmla="*/ 45 h 65"/>
                  <a:gd name="T34" fmla="*/ 8 w 65"/>
                  <a:gd name="T35" fmla="*/ 46 h 65"/>
                  <a:gd name="T36" fmla="*/ 6 w 65"/>
                  <a:gd name="T37" fmla="*/ 52 h 65"/>
                  <a:gd name="T38" fmla="*/ 16 w 65"/>
                  <a:gd name="T39" fmla="*/ 55 h 65"/>
                  <a:gd name="T40" fmla="*/ 20 w 65"/>
                  <a:gd name="T41" fmla="*/ 58 h 65"/>
                  <a:gd name="T42" fmla="*/ 28 w 65"/>
                  <a:gd name="T43" fmla="*/ 65 h 65"/>
                  <a:gd name="T44" fmla="*/ 32 w 65"/>
                  <a:gd name="T45" fmla="*/ 61 h 65"/>
                  <a:gd name="T46" fmla="*/ 37 w 65"/>
                  <a:gd name="T47" fmla="*/ 65 h 65"/>
                  <a:gd name="T48" fmla="*/ 44 w 65"/>
                  <a:gd name="T49" fmla="*/ 58 h 65"/>
                  <a:gd name="T50" fmla="*/ 49 w 65"/>
                  <a:gd name="T51" fmla="*/ 55 h 65"/>
                  <a:gd name="T52" fmla="*/ 58 w 65"/>
                  <a:gd name="T53" fmla="*/ 52 h 65"/>
                  <a:gd name="T54" fmla="*/ 57 w 65"/>
                  <a:gd name="T55" fmla="*/ 46 h 65"/>
                  <a:gd name="T56" fmla="*/ 63 w 65"/>
                  <a:gd name="T57" fmla="*/ 45 h 65"/>
                  <a:gd name="T58" fmla="*/ 60 w 65"/>
                  <a:gd name="T59" fmla="*/ 35 h 65"/>
                  <a:gd name="T60" fmla="*/ 40 w 65"/>
                  <a:gd name="T61" fmla="*/ 46 h 65"/>
                  <a:gd name="T62" fmla="*/ 24 w 65"/>
                  <a:gd name="T63" fmla="*/ 46 h 65"/>
                  <a:gd name="T64" fmla="*/ 16 w 65"/>
                  <a:gd name="T65" fmla="*/ 32 h 65"/>
                  <a:gd name="T66" fmla="*/ 24 w 65"/>
                  <a:gd name="T67" fmla="*/ 18 h 65"/>
                  <a:gd name="T68" fmla="*/ 40 w 65"/>
                  <a:gd name="T69" fmla="*/ 18 h 65"/>
                  <a:gd name="T70" fmla="*/ 48 w 65"/>
                  <a:gd name="T71" fmla="*/ 32 h 65"/>
                  <a:gd name="T72" fmla="*/ 40 w 65"/>
                  <a:gd name="T73"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65">
                    <a:moveTo>
                      <a:pt x="61" y="32"/>
                    </a:moveTo>
                    <a:cubicBezTo>
                      <a:pt x="60" y="30"/>
                      <a:pt x="60" y="30"/>
                      <a:pt x="60" y="30"/>
                    </a:cubicBezTo>
                    <a:cubicBezTo>
                      <a:pt x="62" y="29"/>
                      <a:pt x="63" y="28"/>
                      <a:pt x="65" y="28"/>
                    </a:cubicBezTo>
                    <a:cubicBezTo>
                      <a:pt x="64" y="25"/>
                      <a:pt x="64" y="22"/>
                      <a:pt x="63" y="20"/>
                    </a:cubicBezTo>
                    <a:cubicBezTo>
                      <a:pt x="61" y="20"/>
                      <a:pt x="60" y="20"/>
                      <a:pt x="58" y="20"/>
                    </a:cubicBezTo>
                    <a:cubicBezTo>
                      <a:pt x="58" y="20"/>
                      <a:pt x="57" y="19"/>
                      <a:pt x="57" y="18"/>
                    </a:cubicBezTo>
                    <a:cubicBezTo>
                      <a:pt x="56" y="17"/>
                      <a:pt x="56" y="16"/>
                      <a:pt x="55" y="16"/>
                    </a:cubicBezTo>
                    <a:cubicBezTo>
                      <a:pt x="56" y="15"/>
                      <a:pt x="57" y="13"/>
                      <a:pt x="58" y="12"/>
                    </a:cubicBezTo>
                    <a:cubicBezTo>
                      <a:pt x="57" y="10"/>
                      <a:pt x="55" y="8"/>
                      <a:pt x="52" y="6"/>
                    </a:cubicBezTo>
                    <a:cubicBezTo>
                      <a:pt x="51" y="7"/>
                      <a:pt x="50" y="8"/>
                      <a:pt x="49" y="9"/>
                    </a:cubicBezTo>
                    <a:cubicBezTo>
                      <a:pt x="48" y="8"/>
                      <a:pt x="47" y="8"/>
                      <a:pt x="46" y="8"/>
                    </a:cubicBezTo>
                    <a:cubicBezTo>
                      <a:pt x="46" y="7"/>
                      <a:pt x="45" y="7"/>
                      <a:pt x="44" y="6"/>
                    </a:cubicBezTo>
                    <a:cubicBezTo>
                      <a:pt x="44" y="5"/>
                      <a:pt x="44" y="3"/>
                      <a:pt x="45" y="2"/>
                    </a:cubicBezTo>
                    <a:cubicBezTo>
                      <a:pt x="42" y="1"/>
                      <a:pt x="39" y="0"/>
                      <a:pt x="37" y="0"/>
                    </a:cubicBezTo>
                    <a:cubicBezTo>
                      <a:pt x="36" y="1"/>
                      <a:pt x="35" y="2"/>
                      <a:pt x="35" y="4"/>
                    </a:cubicBezTo>
                    <a:cubicBezTo>
                      <a:pt x="32" y="4"/>
                      <a:pt x="32" y="4"/>
                      <a:pt x="32" y="4"/>
                    </a:cubicBezTo>
                    <a:cubicBezTo>
                      <a:pt x="30" y="4"/>
                      <a:pt x="30" y="4"/>
                      <a:pt x="30" y="4"/>
                    </a:cubicBezTo>
                    <a:cubicBezTo>
                      <a:pt x="29" y="2"/>
                      <a:pt x="28" y="1"/>
                      <a:pt x="28" y="0"/>
                    </a:cubicBezTo>
                    <a:cubicBezTo>
                      <a:pt x="25" y="0"/>
                      <a:pt x="22" y="1"/>
                      <a:pt x="20" y="2"/>
                    </a:cubicBezTo>
                    <a:cubicBezTo>
                      <a:pt x="20" y="3"/>
                      <a:pt x="20" y="5"/>
                      <a:pt x="20" y="6"/>
                    </a:cubicBezTo>
                    <a:cubicBezTo>
                      <a:pt x="20" y="7"/>
                      <a:pt x="19" y="7"/>
                      <a:pt x="18" y="8"/>
                    </a:cubicBezTo>
                    <a:cubicBezTo>
                      <a:pt x="17" y="8"/>
                      <a:pt x="16" y="8"/>
                      <a:pt x="16" y="9"/>
                    </a:cubicBezTo>
                    <a:cubicBezTo>
                      <a:pt x="15" y="8"/>
                      <a:pt x="13" y="7"/>
                      <a:pt x="12" y="6"/>
                    </a:cubicBezTo>
                    <a:cubicBezTo>
                      <a:pt x="10" y="8"/>
                      <a:pt x="8" y="10"/>
                      <a:pt x="6" y="12"/>
                    </a:cubicBezTo>
                    <a:cubicBezTo>
                      <a:pt x="7" y="13"/>
                      <a:pt x="8" y="15"/>
                      <a:pt x="9" y="16"/>
                    </a:cubicBezTo>
                    <a:cubicBezTo>
                      <a:pt x="8" y="16"/>
                      <a:pt x="8" y="17"/>
                      <a:pt x="8" y="18"/>
                    </a:cubicBezTo>
                    <a:cubicBezTo>
                      <a:pt x="7" y="19"/>
                      <a:pt x="7" y="20"/>
                      <a:pt x="6" y="20"/>
                    </a:cubicBezTo>
                    <a:cubicBezTo>
                      <a:pt x="5" y="20"/>
                      <a:pt x="3" y="20"/>
                      <a:pt x="2" y="20"/>
                    </a:cubicBezTo>
                    <a:cubicBezTo>
                      <a:pt x="1" y="22"/>
                      <a:pt x="0" y="25"/>
                      <a:pt x="0" y="28"/>
                    </a:cubicBezTo>
                    <a:cubicBezTo>
                      <a:pt x="1" y="28"/>
                      <a:pt x="2" y="29"/>
                      <a:pt x="4" y="30"/>
                    </a:cubicBezTo>
                    <a:cubicBezTo>
                      <a:pt x="4" y="32"/>
                      <a:pt x="4" y="32"/>
                      <a:pt x="4" y="32"/>
                    </a:cubicBezTo>
                    <a:cubicBezTo>
                      <a:pt x="4" y="35"/>
                      <a:pt x="4" y="35"/>
                      <a:pt x="4" y="35"/>
                    </a:cubicBezTo>
                    <a:cubicBezTo>
                      <a:pt x="2" y="35"/>
                      <a:pt x="1" y="36"/>
                      <a:pt x="0" y="37"/>
                    </a:cubicBezTo>
                    <a:cubicBezTo>
                      <a:pt x="0" y="39"/>
                      <a:pt x="1" y="42"/>
                      <a:pt x="2" y="45"/>
                    </a:cubicBezTo>
                    <a:cubicBezTo>
                      <a:pt x="3" y="44"/>
                      <a:pt x="5" y="44"/>
                      <a:pt x="6" y="44"/>
                    </a:cubicBezTo>
                    <a:cubicBezTo>
                      <a:pt x="7" y="45"/>
                      <a:pt x="7" y="46"/>
                      <a:pt x="8" y="46"/>
                    </a:cubicBezTo>
                    <a:cubicBezTo>
                      <a:pt x="8" y="47"/>
                      <a:pt x="8" y="48"/>
                      <a:pt x="9" y="49"/>
                    </a:cubicBezTo>
                    <a:cubicBezTo>
                      <a:pt x="8" y="50"/>
                      <a:pt x="7" y="51"/>
                      <a:pt x="6" y="52"/>
                    </a:cubicBezTo>
                    <a:cubicBezTo>
                      <a:pt x="8" y="55"/>
                      <a:pt x="10" y="56"/>
                      <a:pt x="12" y="58"/>
                    </a:cubicBezTo>
                    <a:cubicBezTo>
                      <a:pt x="13" y="57"/>
                      <a:pt x="15" y="56"/>
                      <a:pt x="16" y="55"/>
                    </a:cubicBezTo>
                    <a:cubicBezTo>
                      <a:pt x="16" y="56"/>
                      <a:pt x="17" y="56"/>
                      <a:pt x="18" y="57"/>
                    </a:cubicBezTo>
                    <a:cubicBezTo>
                      <a:pt x="19" y="57"/>
                      <a:pt x="20" y="58"/>
                      <a:pt x="20" y="58"/>
                    </a:cubicBezTo>
                    <a:cubicBezTo>
                      <a:pt x="20" y="59"/>
                      <a:pt x="20" y="61"/>
                      <a:pt x="20" y="63"/>
                    </a:cubicBezTo>
                    <a:cubicBezTo>
                      <a:pt x="22" y="64"/>
                      <a:pt x="25" y="64"/>
                      <a:pt x="28" y="65"/>
                    </a:cubicBezTo>
                    <a:cubicBezTo>
                      <a:pt x="28" y="63"/>
                      <a:pt x="29" y="62"/>
                      <a:pt x="30" y="60"/>
                    </a:cubicBezTo>
                    <a:cubicBezTo>
                      <a:pt x="32" y="61"/>
                      <a:pt x="32" y="61"/>
                      <a:pt x="32" y="61"/>
                    </a:cubicBezTo>
                    <a:cubicBezTo>
                      <a:pt x="35" y="60"/>
                      <a:pt x="35" y="60"/>
                      <a:pt x="35" y="60"/>
                    </a:cubicBezTo>
                    <a:cubicBezTo>
                      <a:pt x="35" y="62"/>
                      <a:pt x="36" y="63"/>
                      <a:pt x="37" y="65"/>
                    </a:cubicBezTo>
                    <a:cubicBezTo>
                      <a:pt x="39" y="64"/>
                      <a:pt x="42" y="64"/>
                      <a:pt x="45" y="63"/>
                    </a:cubicBezTo>
                    <a:cubicBezTo>
                      <a:pt x="44" y="61"/>
                      <a:pt x="44" y="59"/>
                      <a:pt x="44" y="58"/>
                    </a:cubicBezTo>
                    <a:cubicBezTo>
                      <a:pt x="45" y="58"/>
                      <a:pt x="46" y="57"/>
                      <a:pt x="46" y="57"/>
                    </a:cubicBezTo>
                    <a:cubicBezTo>
                      <a:pt x="47" y="56"/>
                      <a:pt x="48" y="56"/>
                      <a:pt x="49" y="55"/>
                    </a:cubicBezTo>
                    <a:cubicBezTo>
                      <a:pt x="50" y="56"/>
                      <a:pt x="51" y="57"/>
                      <a:pt x="52" y="58"/>
                    </a:cubicBezTo>
                    <a:cubicBezTo>
                      <a:pt x="55" y="56"/>
                      <a:pt x="57" y="55"/>
                      <a:pt x="58" y="52"/>
                    </a:cubicBezTo>
                    <a:cubicBezTo>
                      <a:pt x="57" y="51"/>
                      <a:pt x="56" y="50"/>
                      <a:pt x="55" y="49"/>
                    </a:cubicBezTo>
                    <a:cubicBezTo>
                      <a:pt x="56" y="48"/>
                      <a:pt x="56" y="47"/>
                      <a:pt x="57" y="46"/>
                    </a:cubicBezTo>
                    <a:cubicBezTo>
                      <a:pt x="57" y="46"/>
                      <a:pt x="58" y="45"/>
                      <a:pt x="58" y="44"/>
                    </a:cubicBezTo>
                    <a:cubicBezTo>
                      <a:pt x="60" y="44"/>
                      <a:pt x="61" y="44"/>
                      <a:pt x="63" y="45"/>
                    </a:cubicBezTo>
                    <a:cubicBezTo>
                      <a:pt x="64" y="42"/>
                      <a:pt x="64" y="39"/>
                      <a:pt x="65" y="37"/>
                    </a:cubicBezTo>
                    <a:cubicBezTo>
                      <a:pt x="63" y="36"/>
                      <a:pt x="62" y="35"/>
                      <a:pt x="60" y="35"/>
                    </a:cubicBezTo>
                    <a:lnTo>
                      <a:pt x="61" y="32"/>
                    </a:lnTo>
                    <a:close/>
                    <a:moveTo>
                      <a:pt x="40" y="46"/>
                    </a:moveTo>
                    <a:cubicBezTo>
                      <a:pt x="38" y="47"/>
                      <a:pt x="35" y="48"/>
                      <a:pt x="32" y="48"/>
                    </a:cubicBezTo>
                    <a:cubicBezTo>
                      <a:pt x="29" y="48"/>
                      <a:pt x="27" y="47"/>
                      <a:pt x="24" y="46"/>
                    </a:cubicBezTo>
                    <a:cubicBezTo>
                      <a:pt x="22" y="45"/>
                      <a:pt x="20" y="43"/>
                      <a:pt x="18" y="40"/>
                    </a:cubicBezTo>
                    <a:cubicBezTo>
                      <a:pt x="17" y="38"/>
                      <a:pt x="16" y="35"/>
                      <a:pt x="16" y="32"/>
                    </a:cubicBezTo>
                    <a:cubicBezTo>
                      <a:pt x="16" y="29"/>
                      <a:pt x="17" y="27"/>
                      <a:pt x="18" y="24"/>
                    </a:cubicBezTo>
                    <a:cubicBezTo>
                      <a:pt x="20" y="22"/>
                      <a:pt x="22" y="20"/>
                      <a:pt x="24" y="18"/>
                    </a:cubicBezTo>
                    <a:cubicBezTo>
                      <a:pt x="27" y="17"/>
                      <a:pt x="29" y="16"/>
                      <a:pt x="32" y="16"/>
                    </a:cubicBezTo>
                    <a:cubicBezTo>
                      <a:pt x="35" y="16"/>
                      <a:pt x="38" y="17"/>
                      <a:pt x="40" y="18"/>
                    </a:cubicBezTo>
                    <a:cubicBezTo>
                      <a:pt x="43" y="20"/>
                      <a:pt x="45" y="22"/>
                      <a:pt x="46" y="24"/>
                    </a:cubicBezTo>
                    <a:cubicBezTo>
                      <a:pt x="47" y="27"/>
                      <a:pt x="48" y="29"/>
                      <a:pt x="48" y="32"/>
                    </a:cubicBezTo>
                    <a:cubicBezTo>
                      <a:pt x="48" y="35"/>
                      <a:pt x="47" y="38"/>
                      <a:pt x="46" y="40"/>
                    </a:cubicBezTo>
                    <a:cubicBezTo>
                      <a:pt x="45" y="43"/>
                      <a:pt x="43" y="45"/>
                      <a:pt x="40"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id-ID" sz="1100">
                  <a:latin typeface="微软雅黑 Light" panose="020B0502040204020203" pitchFamily="34" charset="-122"/>
                  <a:ea typeface="微软雅黑 Light" panose="020B0502040204020203" pitchFamily="34" charset="-122"/>
                </a:endParaRPr>
              </a:p>
            </p:txBody>
          </p:sp>
        </p:grpSp>
        <p:sp>
          <p:nvSpPr>
            <p:cNvPr id="55" name="Oval 52"/>
            <p:cNvSpPr/>
            <p:nvPr/>
          </p:nvSpPr>
          <p:spPr>
            <a:xfrm>
              <a:off x="7985043" y="4206654"/>
              <a:ext cx="540000" cy="5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100">
                <a:latin typeface="微软雅黑 Light" panose="020B0502040204020203" pitchFamily="34" charset="-122"/>
                <a:ea typeface="微软雅黑 Light" panose="020B0502040204020203" pitchFamily="34" charset="-122"/>
              </a:endParaRPr>
            </a:p>
          </p:txBody>
        </p:sp>
        <p:grpSp>
          <p:nvGrpSpPr>
            <p:cNvPr id="56" name="Group 53"/>
            <p:cNvGrpSpPr/>
            <p:nvPr/>
          </p:nvGrpSpPr>
          <p:grpSpPr>
            <a:xfrm>
              <a:off x="8082663" y="4302689"/>
              <a:ext cx="360000" cy="314569"/>
              <a:chOff x="9575800" y="4168775"/>
              <a:chExt cx="830263" cy="725488"/>
            </a:xfrm>
            <a:solidFill>
              <a:schemeClr val="bg1"/>
            </a:solidFill>
            <a:effectLst/>
          </p:grpSpPr>
          <p:sp>
            <p:nvSpPr>
              <p:cNvPr id="57" name="Freeform 19"/>
              <p:cNvSpPr>
                <a:spLocks noEditPoints="1"/>
              </p:cNvSpPr>
              <p:nvPr/>
            </p:nvSpPr>
            <p:spPr bwMode="auto">
              <a:xfrm>
                <a:off x="9575800" y="4168775"/>
                <a:ext cx="830263" cy="725488"/>
              </a:xfrm>
              <a:custGeom>
                <a:avLst/>
                <a:gdLst>
                  <a:gd name="T0" fmla="*/ 234 w 267"/>
                  <a:gd name="T1" fmla="*/ 42 h 233"/>
                  <a:gd name="T2" fmla="*/ 197 w 267"/>
                  <a:gd name="T3" fmla="*/ 42 h 233"/>
                  <a:gd name="T4" fmla="*/ 145 w 267"/>
                  <a:gd name="T5" fmla="*/ 12 h 233"/>
                  <a:gd name="T6" fmla="*/ 145 w 267"/>
                  <a:gd name="T7" fmla="*/ 11 h 233"/>
                  <a:gd name="T8" fmla="*/ 134 w 267"/>
                  <a:gd name="T9" fmla="*/ 0 h 233"/>
                  <a:gd name="T10" fmla="*/ 122 w 267"/>
                  <a:gd name="T11" fmla="*/ 11 h 233"/>
                  <a:gd name="T12" fmla="*/ 122 w 267"/>
                  <a:gd name="T13" fmla="*/ 11 h 233"/>
                  <a:gd name="T14" fmla="*/ 70 w 267"/>
                  <a:gd name="T15" fmla="*/ 42 h 233"/>
                  <a:gd name="T16" fmla="*/ 34 w 267"/>
                  <a:gd name="T17" fmla="*/ 42 h 233"/>
                  <a:gd name="T18" fmla="*/ 0 w 267"/>
                  <a:gd name="T19" fmla="*/ 76 h 233"/>
                  <a:gd name="T20" fmla="*/ 0 w 267"/>
                  <a:gd name="T21" fmla="*/ 200 h 233"/>
                  <a:gd name="T22" fmla="*/ 34 w 267"/>
                  <a:gd name="T23" fmla="*/ 233 h 233"/>
                  <a:gd name="T24" fmla="*/ 234 w 267"/>
                  <a:gd name="T25" fmla="*/ 233 h 233"/>
                  <a:gd name="T26" fmla="*/ 267 w 267"/>
                  <a:gd name="T27" fmla="*/ 200 h 233"/>
                  <a:gd name="T28" fmla="*/ 267 w 267"/>
                  <a:gd name="T29" fmla="*/ 76 h 233"/>
                  <a:gd name="T30" fmla="*/ 234 w 267"/>
                  <a:gd name="T31" fmla="*/ 42 h 233"/>
                  <a:gd name="T32" fmla="*/ 123 w 267"/>
                  <a:gd name="T33" fmla="*/ 16 h 233"/>
                  <a:gd name="T34" fmla="*/ 134 w 267"/>
                  <a:gd name="T35" fmla="*/ 23 h 233"/>
                  <a:gd name="T36" fmla="*/ 144 w 267"/>
                  <a:gd name="T37" fmla="*/ 16 h 233"/>
                  <a:gd name="T38" fmla="*/ 189 w 267"/>
                  <a:gd name="T39" fmla="*/ 42 h 233"/>
                  <a:gd name="T40" fmla="*/ 78 w 267"/>
                  <a:gd name="T41" fmla="*/ 42 h 233"/>
                  <a:gd name="T42" fmla="*/ 123 w 267"/>
                  <a:gd name="T43" fmla="*/ 16 h 233"/>
                  <a:gd name="T44" fmla="*/ 247 w 267"/>
                  <a:gd name="T45" fmla="*/ 200 h 233"/>
                  <a:gd name="T46" fmla="*/ 234 w 267"/>
                  <a:gd name="T47" fmla="*/ 213 h 233"/>
                  <a:gd name="T48" fmla="*/ 34 w 267"/>
                  <a:gd name="T49" fmla="*/ 213 h 233"/>
                  <a:gd name="T50" fmla="*/ 20 w 267"/>
                  <a:gd name="T51" fmla="*/ 200 h 233"/>
                  <a:gd name="T52" fmla="*/ 20 w 267"/>
                  <a:gd name="T53" fmla="*/ 76 h 233"/>
                  <a:gd name="T54" fmla="*/ 34 w 267"/>
                  <a:gd name="T55" fmla="*/ 62 h 233"/>
                  <a:gd name="T56" fmla="*/ 234 w 267"/>
                  <a:gd name="T57" fmla="*/ 62 h 233"/>
                  <a:gd name="T58" fmla="*/ 247 w 267"/>
                  <a:gd name="T59" fmla="*/ 76 h 233"/>
                  <a:gd name="T60" fmla="*/ 247 w 267"/>
                  <a:gd name="T61" fmla="*/ 20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33">
                    <a:moveTo>
                      <a:pt x="234" y="42"/>
                    </a:moveTo>
                    <a:cubicBezTo>
                      <a:pt x="197" y="42"/>
                      <a:pt x="197" y="42"/>
                      <a:pt x="197" y="42"/>
                    </a:cubicBezTo>
                    <a:cubicBezTo>
                      <a:pt x="145" y="12"/>
                      <a:pt x="145" y="12"/>
                      <a:pt x="145" y="12"/>
                    </a:cubicBezTo>
                    <a:cubicBezTo>
                      <a:pt x="145" y="11"/>
                      <a:pt x="145" y="11"/>
                      <a:pt x="145" y="11"/>
                    </a:cubicBezTo>
                    <a:cubicBezTo>
                      <a:pt x="145" y="5"/>
                      <a:pt x="140" y="0"/>
                      <a:pt x="134" y="0"/>
                    </a:cubicBezTo>
                    <a:cubicBezTo>
                      <a:pt x="127" y="0"/>
                      <a:pt x="122" y="5"/>
                      <a:pt x="122" y="11"/>
                    </a:cubicBezTo>
                    <a:cubicBezTo>
                      <a:pt x="122" y="11"/>
                      <a:pt x="122" y="11"/>
                      <a:pt x="122" y="11"/>
                    </a:cubicBezTo>
                    <a:cubicBezTo>
                      <a:pt x="70" y="42"/>
                      <a:pt x="70" y="42"/>
                      <a:pt x="70" y="42"/>
                    </a:cubicBezTo>
                    <a:cubicBezTo>
                      <a:pt x="34" y="42"/>
                      <a:pt x="34" y="42"/>
                      <a:pt x="34" y="42"/>
                    </a:cubicBezTo>
                    <a:cubicBezTo>
                      <a:pt x="15" y="42"/>
                      <a:pt x="0" y="57"/>
                      <a:pt x="0" y="76"/>
                    </a:cubicBezTo>
                    <a:cubicBezTo>
                      <a:pt x="0" y="200"/>
                      <a:pt x="0" y="200"/>
                      <a:pt x="0" y="200"/>
                    </a:cubicBezTo>
                    <a:cubicBezTo>
                      <a:pt x="0" y="218"/>
                      <a:pt x="15" y="233"/>
                      <a:pt x="34" y="233"/>
                    </a:cubicBezTo>
                    <a:cubicBezTo>
                      <a:pt x="234" y="233"/>
                      <a:pt x="234" y="233"/>
                      <a:pt x="234" y="233"/>
                    </a:cubicBezTo>
                    <a:cubicBezTo>
                      <a:pt x="252" y="233"/>
                      <a:pt x="267" y="218"/>
                      <a:pt x="267" y="200"/>
                    </a:cubicBezTo>
                    <a:cubicBezTo>
                      <a:pt x="267" y="76"/>
                      <a:pt x="267" y="76"/>
                      <a:pt x="267" y="76"/>
                    </a:cubicBezTo>
                    <a:cubicBezTo>
                      <a:pt x="267" y="57"/>
                      <a:pt x="252" y="42"/>
                      <a:pt x="234" y="42"/>
                    </a:cubicBezTo>
                    <a:close/>
                    <a:moveTo>
                      <a:pt x="123" y="16"/>
                    </a:moveTo>
                    <a:cubicBezTo>
                      <a:pt x="125" y="20"/>
                      <a:pt x="129" y="23"/>
                      <a:pt x="134" y="23"/>
                    </a:cubicBezTo>
                    <a:cubicBezTo>
                      <a:pt x="138" y="23"/>
                      <a:pt x="142" y="20"/>
                      <a:pt x="144" y="16"/>
                    </a:cubicBezTo>
                    <a:cubicBezTo>
                      <a:pt x="189" y="42"/>
                      <a:pt x="189" y="42"/>
                      <a:pt x="189" y="42"/>
                    </a:cubicBezTo>
                    <a:cubicBezTo>
                      <a:pt x="78" y="42"/>
                      <a:pt x="78" y="42"/>
                      <a:pt x="78" y="42"/>
                    </a:cubicBezTo>
                    <a:lnTo>
                      <a:pt x="123" y="16"/>
                    </a:lnTo>
                    <a:close/>
                    <a:moveTo>
                      <a:pt x="247" y="200"/>
                    </a:moveTo>
                    <a:cubicBezTo>
                      <a:pt x="247" y="207"/>
                      <a:pt x="241" y="213"/>
                      <a:pt x="234" y="213"/>
                    </a:cubicBezTo>
                    <a:cubicBezTo>
                      <a:pt x="34" y="213"/>
                      <a:pt x="34" y="213"/>
                      <a:pt x="34" y="213"/>
                    </a:cubicBezTo>
                    <a:cubicBezTo>
                      <a:pt x="26" y="213"/>
                      <a:pt x="20" y="207"/>
                      <a:pt x="20" y="200"/>
                    </a:cubicBezTo>
                    <a:cubicBezTo>
                      <a:pt x="20" y="76"/>
                      <a:pt x="20" y="76"/>
                      <a:pt x="20" y="76"/>
                    </a:cubicBezTo>
                    <a:cubicBezTo>
                      <a:pt x="20" y="68"/>
                      <a:pt x="26" y="62"/>
                      <a:pt x="34" y="62"/>
                    </a:cubicBezTo>
                    <a:cubicBezTo>
                      <a:pt x="234" y="62"/>
                      <a:pt x="234" y="62"/>
                      <a:pt x="234" y="62"/>
                    </a:cubicBezTo>
                    <a:cubicBezTo>
                      <a:pt x="241" y="62"/>
                      <a:pt x="247" y="68"/>
                      <a:pt x="247" y="76"/>
                    </a:cubicBezTo>
                    <a:lnTo>
                      <a:pt x="247" y="2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id-ID" sz="1100">
                  <a:latin typeface="微软雅黑 Light" panose="020B0502040204020203" pitchFamily="34" charset="-122"/>
                  <a:ea typeface="微软雅黑 Light" panose="020B0502040204020203" pitchFamily="34" charset="-122"/>
                </a:endParaRPr>
              </a:p>
            </p:txBody>
          </p:sp>
          <p:sp>
            <p:nvSpPr>
              <p:cNvPr id="58" name="Freeform 20"/>
              <p:cNvSpPr/>
              <p:nvPr/>
            </p:nvSpPr>
            <p:spPr bwMode="auto">
              <a:xfrm>
                <a:off x="9961563" y="4535488"/>
                <a:ext cx="317500" cy="242888"/>
              </a:xfrm>
              <a:custGeom>
                <a:avLst/>
                <a:gdLst>
                  <a:gd name="T0" fmla="*/ 200 w 200"/>
                  <a:gd name="T1" fmla="*/ 153 h 153"/>
                  <a:gd name="T2" fmla="*/ 200 w 200"/>
                  <a:gd name="T3" fmla="*/ 0 h 153"/>
                  <a:gd name="T4" fmla="*/ 0 w 200"/>
                  <a:gd name="T5" fmla="*/ 153 h 153"/>
                  <a:gd name="T6" fmla="*/ 200 w 200"/>
                  <a:gd name="T7" fmla="*/ 153 h 153"/>
                </a:gdLst>
                <a:ahLst/>
                <a:cxnLst>
                  <a:cxn ang="0">
                    <a:pos x="T0" y="T1"/>
                  </a:cxn>
                  <a:cxn ang="0">
                    <a:pos x="T2" y="T3"/>
                  </a:cxn>
                  <a:cxn ang="0">
                    <a:pos x="T4" y="T5"/>
                  </a:cxn>
                  <a:cxn ang="0">
                    <a:pos x="T6" y="T7"/>
                  </a:cxn>
                </a:cxnLst>
                <a:rect l="0" t="0" r="r" b="b"/>
                <a:pathLst>
                  <a:path w="200" h="153">
                    <a:moveTo>
                      <a:pt x="200" y="153"/>
                    </a:moveTo>
                    <a:lnTo>
                      <a:pt x="200" y="0"/>
                    </a:lnTo>
                    <a:lnTo>
                      <a:pt x="0" y="153"/>
                    </a:lnTo>
                    <a:lnTo>
                      <a:pt x="200" y="1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id-ID" sz="1100">
                  <a:latin typeface="微软雅黑 Light" panose="020B0502040204020203" pitchFamily="34" charset="-122"/>
                  <a:ea typeface="微软雅黑 Light" panose="020B0502040204020203" pitchFamily="34" charset="-122"/>
                </a:endParaRPr>
              </a:p>
            </p:txBody>
          </p:sp>
          <p:sp>
            <p:nvSpPr>
              <p:cNvPr id="59" name="Freeform 21"/>
              <p:cNvSpPr/>
              <p:nvPr/>
            </p:nvSpPr>
            <p:spPr bwMode="auto">
              <a:xfrm>
                <a:off x="9880600" y="4418013"/>
                <a:ext cx="438150" cy="346075"/>
              </a:xfrm>
              <a:custGeom>
                <a:avLst/>
                <a:gdLst>
                  <a:gd name="T0" fmla="*/ 114 w 141"/>
                  <a:gd name="T1" fmla="*/ 13 h 111"/>
                  <a:gd name="T2" fmla="*/ 4 w 141"/>
                  <a:gd name="T3" fmla="*/ 96 h 111"/>
                  <a:gd name="T4" fmla="*/ 3 w 141"/>
                  <a:gd name="T5" fmla="*/ 107 h 111"/>
                  <a:gd name="T6" fmla="*/ 10 w 141"/>
                  <a:gd name="T7" fmla="*/ 111 h 111"/>
                  <a:gd name="T8" fmla="*/ 15 w 141"/>
                  <a:gd name="T9" fmla="*/ 109 h 111"/>
                  <a:gd name="T10" fmla="*/ 124 w 141"/>
                  <a:gd name="T11" fmla="*/ 24 h 111"/>
                  <a:gd name="T12" fmla="*/ 129 w 141"/>
                  <a:gd name="T13" fmla="*/ 29 h 111"/>
                  <a:gd name="T14" fmla="*/ 141 w 141"/>
                  <a:gd name="T15" fmla="*/ 0 h 111"/>
                  <a:gd name="T16" fmla="*/ 109 w 141"/>
                  <a:gd name="T17" fmla="*/ 8 h 111"/>
                  <a:gd name="T18" fmla="*/ 114 w 141"/>
                  <a:gd name="T19"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11">
                    <a:moveTo>
                      <a:pt x="114" y="13"/>
                    </a:moveTo>
                    <a:cubicBezTo>
                      <a:pt x="4" y="96"/>
                      <a:pt x="4" y="96"/>
                      <a:pt x="4" y="96"/>
                    </a:cubicBezTo>
                    <a:cubicBezTo>
                      <a:pt x="1" y="99"/>
                      <a:pt x="0" y="104"/>
                      <a:pt x="3" y="107"/>
                    </a:cubicBezTo>
                    <a:cubicBezTo>
                      <a:pt x="5" y="109"/>
                      <a:pt x="7" y="111"/>
                      <a:pt x="10" y="111"/>
                    </a:cubicBezTo>
                    <a:cubicBezTo>
                      <a:pt x="11" y="111"/>
                      <a:pt x="13" y="110"/>
                      <a:pt x="15" y="109"/>
                    </a:cubicBezTo>
                    <a:cubicBezTo>
                      <a:pt x="124" y="24"/>
                      <a:pt x="124" y="24"/>
                      <a:pt x="124" y="24"/>
                    </a:cubicBezTo>
                    <a:cubicBezTo>
                      <a:pt x="129" y="29"/>
                      <a:pt x="129" y="29"/>
                      <a:pt x="129" y="29"/>
                    </a:cubicBezTo>
                    <a:cubicBezTo>
                      <a:pt x="141" y="0"/>
                      <a:pt x="141" y="0"/>
                      <a:pt x="141" y="0"/>
                    </a:cubicBezTo>
                    <a:cubicBezTo>
                      <a:pt x="109" y="8"/>
                      <a:pt x="109" y="8"/>
                      <a:pt x="109" y="8"/>
                    </a:cubicBezTo>
                    <a:lnTo>
                      <a:pt x="114"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id-ID" sz="1100">
                  <a:latin typeface="微软雅黑 Light" panose="020B0502040204020203" pitchFamily="34" charset="-122"/>
                  <a:ea typeface="微软雅黑 Light" panose="020B0502040204020203" pitchFamily="34" charset="-122"/>
                </a:endParaRPr>
              </a:p>
            </p:txBody>
          </p:sp>
        </p:grpSp>
        <p:sp>
          <p:nvSpPr>
            <p:cNvPr id="60" name="Oval 57"/>
            <p:cNvSpPr/>
            <p:nvPr/>
          </p:nvSpPr>
          <p:spPr>
            <a:xfrm>
              <a:off x="5122201" y="4206654"/>
              <a:ext cx="540000" cy="5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100">
                <a:latin typeface="微软雅黑 Light" panose="020B0502040204020203" pitchFamily="34" charset="-122"/>
                <a:ea typeface="微软雅黑 Light" panose="020B0502040204020203" pitchFamily="34" charset="-122"/>
              </a:endParaRPr>
            </a:p>
          </p:txBody>
        </p:sp>
        <p:grpSp>
          <p:nvGrpSpPr>
            <p:cNvPr id="61" name="Group 58"/>
            <p:cNvGrpSpPr/>
            <p:nvPr/>
          </p:nvGrpSpPr>
          <p:grpSpPr>
            <a:xfrm>
              <a:off x="5229482" y="4308189"/>
              <a:ext cx="325438" cy="320676"/>
              <a:chOff x="5748338" y="2379663"/>
              <a:chExt cx="325438" cy="320676"/>
            </a:xfrm>
            <a:solidFill>
              <a:schemeClr val="bg1"/>
            </a:solidFill>
            <a:effectLst/>
          </p:grpSpPr>
          <p:sp>
            <p:nvSpPr>
              <p:cNvPr id="62" name="Freeform 53"/>
              <p:cNvSpPr/>
              <p:nvPr/>
            </p:nvSpPr>
            <p:spPr bwMode="auto">
              <a:xfrm>
                <a:off x="5748338" y="2593976"/>
                <a:ext cx="106363" cy="106363"/>
              </a:xfrm>
              <a:custGeom>
                <a:avLst/>
                <a:gdLst>
                  <a:gd name="T0" fmla="*/ 10 w 67"/>
                  <a:gd name="T1" fmla="*/ 0 h 67"/>
                  <a:gd name="T2" fmla="*/ 3 w 67"/>
                  <a:gd name="T3" fmla="*/ 33 h 67"/>
                  <a:gd name="T4" fmla="*/ 0 w 67"/>
                  <a:gd name="T5" fmla="*/ 67 h 67"/>
                  <a:gd name="T6" fmla="*/ 34 w 67"/>
                  <a:gd name="T7" fmla="*/ 64 h 67"/>
                  <a:gd name="T8" fmla="*/ 67 w 67"/>
                  <a:gd name="T9" fmla="*/ 57 h 67"/>
                  <a:gd name="T10" fmla="*/ 37 w 67"/>
                  <a:gd name="T11" fmla="*/ 30 h 67"/>
                  <a:gd name="T12" fmla="*/ 10 w 67"/>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67" h="67">
                    <a:moveTo>
                      <a:pt x="10" y="0"/>
                    </a:moveTo>
                    <a:lnTo>
                      <a:pt x="3" y="33"/>
                    </a:lnTo>
                    <a:lnTo>
                      <a:pt x="0" y="67"/>
                    </a:lnTo>
                    <a:lnTo>
                      <a:pt x="34" y="64"/>
                    </a:lnTo>
                    <a:lnTo>
                      <a:pt x="67" y="57"/>
                    </a:lnTo>
                    <a:lnTo>
                      <a:pt x="37" y="30"/>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id-ID" sz="1100">
                  <a:latin typeface="微软雅黑 Light" panose="020B0502040204020203" pitchFamily="34" charset="-122"/>
                  <a:ea typeface="微软雅黑 Light" panose="020B0502040204020203" pitchFamily="34" charset="-122"/>
                </a:endParaRPr>
              </a:p>
            </p:txBody>
          </p:sp>
          <p:sp>
            <p:nvSpPr>
              <p:cNvPr id="63" name="Freeform 54"/>
              <p:cNvSpPr/>
              <p:nvPr/>
            </p:nvSpPr>
            <p:spPr bwMode="auto">
              <a:xfrm>
                <a:off x="5780088" y="2427288"/>
                <a:ext cx="234950" cy="241300"/>
              </a:xfrm>
              <a:custGeom>
                <a:avLst/>
                <a:gdLst>
                  <a:gd name="T0" fmla="*/ 54 w 148"/>
                  <a:gd name="T1" fmla="*/ 135 h 152"/>
                  <a:gd name="T2" fmla="*/ 47 w 148"/>
                  <a:gd name="T3" fmla="*/ 125 h 152"/>
                  <a:gd name="T4" fmla="*/ 132 w 148"/>
                  <a:gd name="T5" fmla="*/ 41 h 152"/>
                  <a:gd name="T6" fmla="*/ 111 w 148"/>
                  <a:gd name="T7" fmla="*/ 21 h 152"/>
                  <a:gd name="T8" fmla="*/ 27 w 148"/>
                  <a:gd name="T9" fmla="*/ 105 h 152"/>
                  <a:gd name="T10" fmla="*/ 17 w 148"/>
                  <a:gd name="T11" fmla="*/ 95 h 152"/>
                  <a:gd name="T12" fmla="*/ 101 w 148"/>
                  <a:gd name="T13" fmla="*/ 10 h 152"/>
                  <a:gd name="T14" fmla="*/ 94 w 148"/>
                  <a:gd name="T15" fmla="*/ 0 h 152"/>
                  <a:gd name="T16" fmla="*/ 0 w 148"/>
                  <a:gd name="T17" fmla="*/ 95 h 152"/>
                  <a:gd name="T18" fmla="*/ 54 w 148"/>
                  <a:gd name="T19" fmla="*/ 152 h 152"/>
                  <a:gd name="T20" fmla="*/ 148 w 148"/>
                  <a:gd name="T21" fmla="*/ 58 h 152"/>
                  <a:gd name="T22" fmla="*/ 142 w 148"/>
                  <a:gd name="T23" fmla="*/ 48 h 152"/>
                  <a:gd name="T24" fmla="*/ 54 w 148"/>
                  <a:gd name="T25" fmla="*/ 13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52">
                    <a:moveTo>
                      <a:pt x="54" y="135"/>
                    </a:moveTo>
                    <a:lnTo>
                      <a:pt x="47" y="125"/>
                    </a:lnTo>
                    <a:lnTo>
                      <a:pt x="132" y="41"/>
                    </a:lnTo>
                    <a:lnTo>
                      <a:pt x="111" y="21"/>
                    </a:lnTo>
                    <a:lnTo>
                      <a:pt x="27" y="105"/>
                    </a:lnTo>
                    <a:lnTo>
                      <a:pt x="17" y="95"/>
                    </a:lnTo>
                    <a:lnTo>
                      <a:pt x="101" y="10"/>
                    </a:lnTo>
                    <a:lnTo>
                      <a:pt x="94" y="0"/>
                    </a:lnTo>
                    <a:lnTo>
                      <a:pt x="0" y="95"/>
                    </a:lnTo>
                    <a:lnTo>
                      <a:pt x="54" y="152"/>
                    </a:lnTo>
                    <a:lnTo>
                      <a:pt x="148" y="58"/>
                    </a:lnTo>
                    <a:lnTo>
                      <a:pt x="142" y="48"/>
                    </a:lnTo>
                    <a:lnTo>
                      <a:pt x="54" y="1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id-ID" sz="1100">
                  <a:latin typeface="微软雅黑 Light" panose="020B0502040204020203" pitchFamily="34" charset="-122"/>
                  <a:ea typeface="微软雅黑 Light" panose="020B0502040204020203" pitchFamily="34" charset="-122"/>
                </a:endParaRPr>
              </a:p>
            </p:txBody>
          </p:sp>
          <p:sp>
            <p:nvSpPr>
              <p:cNvPr id="64" name="Freeform 55"/>
              <p:cNvSpPr/>
              <p:nvPr/>
            </p:nvSpPr>
            <p:spPr bwMode="auto">
              <a:xfrm>
                <a:off x="5946776" y="2379663"/>
                <a:ext cx="127000" cy="128588"/>
              </a:xfrm>
              <a:custGeom>
                <a:avLst/>
                <a:gdLst>
                  <a:gd name="T0" fmla="*/ 22 w 24"/>
                  <a:gd name="T1" fmla="*/ 12 h 24"/>
                  <a:gd name="T2" fmla="*/ 11 w 24"/>
                  <a:gd name="T3" fmla="*/ 1 h 24"/>
                  <a:gd name="T4" fmla="*/ 5 w 24"/>
                  <a:gd name="T5" fmla="*/ 1 h 24"/>
                  <a:gd name="T6" fmla="*/ 5 w 24"/>
                  <a:gd name="T7" fmla="*/ 1 h 24"/>
                  <a:gd name="T8" fmla="*/ 5 w 24"/>
                  <a:gd name="T9" fmla="*/ 1 h 24"/>
                  <a:gd name="T10" fmla="*/ 0 w 24"/>
                  <a:gd name="T11" fmla="*/ 7 h 24"/>
                  <a:gd name="T12" fmla="*/ 17 w 24"/>
                  <a:gd name="T13" fmla="*/ 24 h 24"/>
                  <a:gd name="T14" fmla="*/ 22 w 24"/>
                  <a:gd name="T15" fmla="*/ 18 h 24"/>
                  <a:gd name="T16" fmla="*/ 22 w 24"/>
                  <a:gd name="T17" fmla="*/ 18 h 24"/>
                  <a:gd name="T18" fmla="*/ 22 w 24"/>
                  <a:gd name="T19" fmla="*/ 18 h 24"/>
                  <a:gd name="T20" fmla="*/ 22 w 24"/>
                  <a:gd name="T2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2" y="12"/>
                    </a:moveTo>
                    <a:cubicBezTo>
                      <a:pt x="11" y="1"/>
                      <a:pt x="11" y="1"/>
                      <a:pt x="11" y="1"/>
                    </a:cubicBezTo>
                    <a:cubicBezTo>
                      <a:pt x="9" y="0"/>
                      <a:pt x="7" y="0"/>
                      <a:pt x="5" y="1"/>
                    </a:cubicBezTo>
                    <a:cubicBezTo>
                      <a:pt x="5" y="1"/>
                      <a:pt x="5" y="1"/>
                      <a:pt x="5" y="1"/>
                    </a:cubicBezTo>
                    <a:cubicBezTo>
                      <a:pt x="5" y="1"/>
                      <a:pt x="5" y="1"/>
                      <a:pt x="5" y="1"/>
                    </a:cubicBezTo>
                    <a:cubicBezTo>
                      <a:pt x="0" y="7"/>
                      <a:pt x="0" y="7"/>
                      <a:pt x="0" y="7"/>
                    </a:cubicBezTo>
                    <a:cubicBezTo>
                      <a:pt x="17" y="24"/>
                      <a:pt x="17" y="24"/>
                      <a:pt x="17" y="24"/>
                    </a:cubicBezTo>
                    <a:cubicBezTo>
                      <a:pt x="22" y="18"/>
                      <a:pt x="22" y="18"/>
                      <a:pt x="22" y="18"/>
                    </a:cubicBezTo>
                    <a:cubicBezTo>
                      <a:pt x="22" y="18"/>
                      <a:pt x="22" y="18"/>
                      <a:pt x="22" y="18"/>
                    </a:cubicBezTo>
                    <a:cubicBezTo>
                      <a:pt x="22" y="18"/>
                      <a:pt x="22" y="18"/>
                      <a:pt x="22" y="18"/>
                    </a:cubicBezTo>
                    <a:cubicBezTo>
                      <a:pt x="24" y="16"/>
                      <a:pt x="24" y="14"/>
                      <a:pt x="2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50000"/>
                  </a:lnSpc>
                </a:pPr>
                <a:endParaRPr lang="id-ID" sz="1100">
                  <a:latin typeface="微软雅黑 Light" panose="020B0502040204020203" pitchFamily="34" charset="-122"/>
                  <a:ea typeface="微软雅黑 Light" panose="020B0502040204020203" pitchFamily="34" charset="-122"/>
                </a:endParaRPr>
              </a:p>
            </p:txBody>
          </p:sp>
        </p:grpSp>
        <p:sp>
          <p:nvSpPr>
            <p:cNvPr id="65" name="Rectangle 11"/>
            <p:cNvSpPr/>
            <p:nvPr/>
          </p:nvSpPr>
          <p:spPr>
            <a:xfrm>
              <a:off x="2860771" y="1924132"/>
              <a:ext cx="2177171" cy="591559"/>
            </a:xfrm>
            <a:prstGeom prst="rect">
              <a:avLst/>
            </a:prstGeom>
          </p:spPr>
          <p:txBody>
            <a:bodyPr wrap="square">
              <a:spAutoFit/>
            </a:bodyPr>
            <a:lstStyle/>
            <a:p>
              <a:pPr algn="ctr">
                <a:lnSpc>
                  <a:spcPct val="150000"/>
                </a:lnSpc>
              </a:pPr>
              <a:r>
                <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rPr>
                <a:t>学习了有关声波方面的知识，以及声谱图等</a:t>
              </a:r>
              <a:endPar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66" name="Rectangle 11"/>
            <p:cNvSpPr/>
            <p:nvPr/>
          </p:nvSpPr>
          <p:spPr>
            <a:xfrm>
              <a:off x="3274567" y="1592372"/>
              <a:ext cx="1349581" cy="429955"/>
            </a:xfrm>
            <a:prstGeom prst="rect">
              <a:avLst/>
            </a:prstGeom>
          </p:spPr>
          <p:txBody>
            <a:bodyPr wrap="square">
              <a:spAutoFit/>
            </a:bodyPr>
            <a:lstStyle/>
            <a:p>
              <a:pPr algn="ctr">
                <a:lnSpc>
                  <a:spcPct val="150000"/>
                </a:lnSpc>
              </a:pPr>
              <a:r>
                <a:rPr lang="zh-CN" altLang="en-US" sz="1200" b="1" dirty="0">
                  <a:solidFill>
                    <a:schemeClr val="tx1">
                      <a:lumMod val="75000"/>
                      <a:lumOff val="25000"/>
                    </a:schemeClr>
                  </a:solidFill>
                  <a:latin typeface="微软雅黑 Light" panose="020B0502040204020203" pitchFamily="34" charset="-122"/>
                  <a:ea typeface="微软雅黑 Light" panose="020B0502040204020203" pitchFamily="34" charset="-122"/>
                  <a:cs typeface="Arial" panose="020B0604020202090204" pitchFamily="34" charset="0"/>
                </a:rPr>
                <a:t>题目分析</a:t>
              </a:r>
              <a:endParaRPr lang="zh-CN" altLang="en-US" sz="1200" b="1" dirty="0">
                <a:solidFill>
                  <a:schemeClr val="tx1">
                    <a:lumMod val="75000"/>
                    <a:lumOff val="25000"/>
                  </a:schemeClr>
                </a:solidFill>
                <a:latin typeface="微软雅黑 Light" panose="020B0502040204020203" pitchFamily="34" charset="-122"/>
                <a:ea typeface="微软雅黑 Light" panose="020B0502040204020203" pitchFamily="34" charset="-122"/>
                <a:cs typeface="Arial" panose="020B0604020202090204" pitchFamily="34" charset="0"/>
              </a:endParaRPr>
            </a:p>
          </p:txBody>
        </p:sp>
        <p:sp>
          <p:nvSpPr>
            <p:cNvPr id="67" name="Rectangle 11"/>
            <p:cNvSpPr/>
            <p:nvPr/>
          </p:nvSpPr>
          <p:spPr>
            <a:xfrm>
              <a:off x="5740967" y="1924132"/>
              <a:ext cx="2177171" cy="591559"/>
            </a:xfrm>
            <a:prstGeom prst="rect">
              <a:avLst/>
            </a:prstGeom>
          </p:spPr>
          <p:txBody>
            <a:bodyPr wrap="square">
              <a:spAutoFit/>
            </a:bodyPr>
            <a:lstStyle/>
            <a:p>
              <a:pPr algn="ctr">
                <a:lnSpc>
                  <a:spcPct val="150000"/>
                </a:lnSpc>
              </a:pPr>
              <a:r>
                <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rPr>
                <a:t>搭建出了一个含两层隐层的神经网络模型</a:t>
              </a:r>
              <a:endPar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68" name="Rectangle 11"/>
            <p:cNvSpPr/>
            <p:nvPr/>
          </p:nvSpPr>
          <p:spPr>
            <a:xfrm>
              <a:off x="6154762" y="1592372"/>
              <a:ext cx="1349581" cy="429955"/>
            </a:xfrm>
            <a:prstGeom prst="rect">
              <a:avLst/>
            </a:prstGeom>
          </p:spPr>
          <p:txBody>
            <a:bodyPr wrap="square">
              <a:spAutoFit/>
            </a:bodyPr>
            <a:lstStyle/>
            <a:p>
              <a:pPr algn="ctr">
                <a:lnSpc>
                  <a:spcPct val="150000"/>
                </a:lnSpc>
              </a:pPr>
              <a:r>
                <a:rPr lang="zh-CN" altLang="en-US" sz="1200" b="1" dirty="0">
                  <a:solidFill>
                    <a:schemeClr val="tx1">
                      <a:lumMod val="75000"/>
                      <a:lumOff val="25000"/>
                    </a:schemeClr>
                  </a:solidFill>
                  <a:latin typeface="微软雅黑 Light" panose="020B0502040204020203" pitchFamily="34" charset="-122"/>
                  <a:ea typeface="微软雅黑 Light" panose="020B0502040204020203" pitchFamily="34" charset="-122"/>
                  <a:cs typeface="Arial" panose="020B0604020202090204" pitchFamily="34" charset="0"/>
                </a:rPr>
                <a:t>构建模型</a:t>
              </a:r>
              <a:endParaRPr lang="zh-CN" altLang="en-US" sz="1200" b="1" dirty="0">
                <a:solidFill>
                  <a:schemeClr val="tx1">
                    <a:lumMod val="75000"/>
                    <a:lumOff val="25000"/>
                  </a:schemeClr>
                </a:solidFill>
                <a:latin typeface="微软雅黑 Light" panose="020B0502040204020203" pitchFamily="34" charset="-122"/>
                <a:ea typeface="微软雅黑 Light" panose="020B0502040204020203" pitchFamily="34" charset="-122"/>
                <a:cs typeface="Arial" panose="020B0604020202090204" pitchFamily="34" charset="0"/>
              </a:endParaRPr>
            </a:p>
          </p:txBody>
        </p:sp>
        <p:sp>
          <p:nvSpPr>
            <p:cNvPr id="69" name="Rectangle 11"/>
            <p:cNvSpPr/>
            <p:nvPr/>
          </p:nvSpPr>
          <p:spPr>
            <a:xfrm>
              <a:off x="8661729" y="1924132"/>
              <a:ext cx="2177171" cy="591559"/>
            </a:xfrm>
            <a:prstGeom prst="rect">
              <a:avLst/>
            </a:prstGeom>
          </p:spPr>
          <p:txBody>
            <a:bodyPr wrap="square">
              <a:spAutoFit/>
            </a:bodyPr>
            <a:lstStyle/>
            <a:p>
              <a:pPr algn="ctr">
                <a:lnSpc>
                  <a:spcPct val="150000"/>
                </a:lnSpc>
              </a:pPr>
              <a:r>
                <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rPr>
                <a:t>这个过程是最消磨耐心的，也是机器学习必不可少的</a:t>
              </a:r>
              <a:endPar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70" name="Rectangle 11"/>
            <p:cNvSpPr/>
            <p:nvPr/>
          </p:nvSpPr>
          <p:spPr>
            <a:xfrm>
              <a:off x="9075524" y="1592372"/>
              <a:ext cx="1349581" cy="429955"/>
            </a:xfrm>
            <a:prstGeom prst="rect">
              <a:avLst/>
            </a:prstGeom>
          </p:spPr>
          <p:txBody>
            <a:bodyPr wrap="square">
              <a:spAutoFit/>
            </a:bodyPr>
            <a:lstStyle/>
            <a:p>
              <a:pPr algn="ctr">
                <a:lnSpc>
                  <a:spcPct val="150000"/>
                </a:lnSpc>
              </a:pPr>
              <a:r>
                <a:rPr lang="zh-CN" altLang="en-US" sz="1200" b="1" dirty="0">
                  <a:solidFill>
                    <a:schemeClr val="tx1">
                      <a:lumMod val="75000"/>
                      <a:lumOff val="25000"/>
                    </a:schemeClr>
                  </a:solidFill>
                  <a:latin typeface="微软雅黑 Light" panose="020B0502040204020203" pitchFamily="34" charset="-122"/>
                  <a:ea typeface="微软雅黑 Light" panose="020B0502040204020203" pitchFamily="34" charset="-122"/>
                  <a:cs typeface="Arial" panose="020B0604020202090204" pitchFamily="34" charset="0"/>
                </a:rPr>
                <a:t>改进模型</a:t>
              </a:r>
              <a:endParaRPr lang="zh-CN" altLang="en-US" sz="1200" b="1" dirty="0">
                <a:solidFill>
                  <a:schemeClr val="tx1">
                    <a:lumMod val="75000"/>
                    <a:lumOff val="25000"/>
                  </a:schemeClr>
                </a:solidFill>
                <a:latin typeface="微软雅黑 Light" panose="020B0502040204020203" pitchFamily="34" charset="-122"/>
                <a:ea typeface="微软雅黑 Light" panose="020B0502040204020203" pitchFamily="34" charset="-122"/>
                <a:cs typeface="Arial" panose="020B0604020202090204" pitchFamily="34" charset="0"/>
              </a:endParaRPr>
            </a:p>
          </p:txBody>
        </p:sp>
        <p:sp>
          <p:nvSpPr>
            <p:cNvPr id="71" name="Rectangle 11"/>
            <p:cNvSpPr/>
            <p:nvPr/>
          </p:nvSpPr>
          <p:spPr>
            <a:xfrm>
              <a:off x="2876593" y="5166306"/>
              <a:ext cx="2177171" cy="591559"/>
            </a:xfrm>
            <a:prstGeom prst="rect">
              <a:avLst/>
            </a:prstGeom>
          </p:spPr>
          <p:txBody>
            <a:bodyPr wrap="square">
              <a:spAutoFit/>
            </a:bodyPr>
            <a:lstStyle/>
            <a:p>
              <a:pPr>
                <a:lnSpc>
                  <a:spcPct val="150000"/>
                </a:lnSpc>
              </a:pPr>
              <a:r>
                <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rPr>
                <a:t>选择的是语音识别方面的赛题，以正确率作为比赛标准。</a:t>
              </a:r>
              <a:endPar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72" name="Rectangle 11"/>
            <p:cNvSpPr/>
            <p:nvPr/>
          </p:nvSpPr>
          <p:spPr>
            <a:xfrm>
              <a:off x="2876593" y="4834546"/>
              <a:ext cx="1349581" cy="429955"/>
            </a:xfrm>
            <a:prstGeom prst="rect">
              <a:avLst/>
            </a:prstGeom>
          </p:spPr>
          <p:txBody>
            <a:bodyPr wrap="square">
              <a:spAutoFit/>
            </a:bodyPr>
            <a:lstStyle/>
            <a:p>
              <a:pPr>
                <a:lnSpc>
                  <a:spcPct val="150000"/>
                </a:lnSpc>
              </a:pPr>
              <a:r>
                <a:rPr lang="zh-CN" altLang="en-US" sz="1200" b="1" dirty="0">
                  <a:solidFill>
                    <a:schemeClr val="tx1">
                      <a:lumMod val="75000"/>
                      <a:lumOff val="25000"/>
                    </a:schemeClr>
                  </a:solidFill>
                  <a:latin typeface="微软雅黑 Light" panose="020B0502040204020203" pitchFamily="34" charset="-122"/>
                  <a:ea typeface="微软雅黑 Light" panose="020B0502040204020203" pitchFamily="34" charset="-122"/>
                  <a:cs typeface="Arial" panose="020B0604020202090204" pitchFamily="34" charset="0"/>
                </a:rPr>
                <a:t>选择题目</a:t>
              </a:r>
              <a:endParaRPr lang="zh-CN" altLang="en-US" sz="1200" b="1" dirty="0">
                <a:solidFill>
                  <a:schemeClr val="tx1">
                    <a:lumMod val="75000"/>
                    <a:lumOff val="25000"/>
                  </a:schemeClr>
                </a:solidFill>
                <a:latin typeface="微软雅黑 Light" panose="020B0502040204020203" pitchFamily="34" charset="-122"/>
                <a:ea typeface="微软雅黑 Light" panose="020B0502040204020203" pitchFamily="34" charset="-122"/>
                <a:cs typeface="Arial" panose="020B0604020202090204" pitchFamily="34" charset="0"/>
              </a:endParaRPr>
            </a:p>
          </p:txBody>
        </p:sp>
        <p:sp>
          <p:nvSpPr>
            <p:cNvPr id="73" name="Rectangle 11"/>
            <p:cNvSpPr/>
            <p:nvPr/>
          </p:nvSpPr>
          <p:spPr>
            <a:xfrm>
              <a:off x="5740967" y="5166305"/>
              <a:ext cx="2177171" cy="591559"/>
            </a:xfrm>
            <a:prstGeom prst="rect">
              <a:avLst/>
            </a:prstGeom>
          </p:spPr>
          <p:txBody>
            <a:bodyPr wrap="square">
              <a:spAutoFit/>
            </a:bodyPr>
            <a:lstStyle/>
            <a:p>
              <a:pPr>
                <a:lnSpc>
                  <a:spcPct val="150000"/>
                </a:lnSpc>
              </a:pPr>
              <a:r>
                <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rPr>
                <a:t>选择使用</a:t>
              </a:r>
              <a:r>
                <a:rPr lang="en-US" altLang="zh-CN" sz="900" dirty="0">
                  <a:solidFill>
                    <a:schemeClr val="tx1">
                      <a:lumMod val="75000"/>
                      <a:lumOff val="25000"/>
                    </a:schemeClr>
                  </a:solidFill>
                  <a:latin typeface="微软雅黑 Light" panose="020B0502040204020203" pitchFamily="34" charset="-122"/>
                  <a:ea typeface="微软雅黑 Light" panose="020B0502040204020203" pitchFamily="34" charset="-122"/>
                </a:rPr>
                <a:t>·</a:t>
              </a:r>
              <a:r>
                <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rPr>
                <a:t>的</a:t>
              </a:r>
              <a:r>
                <a:rPr lang="en-US" altLang="zh-CN" sz="900" dirty="0">
                  <a:solidFill>
                    <a:schemeClr val="tx1">
                      <a:lumMod val="75000"/>
                      <a:lumOff val="25000"/>
                    </a:schemeClr>
                  </a:solidFill>
                  <a:latin typeface="微软雅黑 Light" panose="020B0502040204020203" pitchFamily="34" charset="-122"/>
                  <a:ea typeface="微软雅黑 Light" panose="020B0502040204020203" pitchFamily="34" charset="-122"/>
                </a:rPr>
                <a:t>·</a:t>
              </a:r>
              <a:r>
                <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rPr>
                <a:t>是</a:t>
              </a:r>
              <a:r>
                <a:rPr lang="en-US" altLang="zh-CN" sz="900" dirty="0">
                  <a:solidFill>
                    <a:schemeClr val="tx1">
                      <a:lumMod val="75000"/>
                      <a:lumOff val="25000"/>
                    </a:schemeClr>
                  </a:solidFill>
                  <a:latin typeface="微软雅黑 Light" panose="020B0502040204020203" pitchFamily="34" charset="-122"/>
                  <a:ea typeface="微软雅黑 Light" panose="020B0502040204020203" pitchFamily="34" charset="-122"/>
                </a:rPr>
                <a:t>·</a:t>
              </a:r>
              <a:r>
                <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rPr>
                <a:t>卷积</a:t>
              </a:r>
              <a:r>
                <a:rPr lang="en-US" altLang="zh-CN" sz="900" dirty="0">
                  <a:solidFill>
                    <a:schemeClr val="tx1">
                      <a:lumMod val="75000"/>
                      <a:lumOff val="25000"/>
                    </a:schemeClr>
                  </a:solidFill>
                  <a:latin typeface="微软雅黑 Light" panose="020B0502040204020203" pitchFamily="34" charset="-122"/>
                  <a:ea typeface="微软雅黑 Light" panose="020B0502040204020203" pitchFamily="34" charset="-122"/>
                </a:rPr>
                <a:t>·</a:t>
              </a:r>
              <a:r>
                <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rPr>
                <a:t>神经</a:t>
              </a:r>
              <a:r>
                <a:rPr lang="en-US" altLang="zh-CN" sz="900" dirty="0">
                  <a:solidFill>
                    <a:schemeClr val="tx1">
                      <a:lumMod val="75000"/>
                      <a:lumOff val="25000"/>
                    </a:schemeClr>
                  </a:solidFill>
                  <a:latin typeface="微软雅黑 Light" panose="020B0502040204020203" pitchFamily="34" charset="-122"/>
                  <a:ea typeface="微软雅黑 Light" panose="020B0502040204020203" pitchFamily="34" charset="-122"/>
                </a:rPr>
                <a:t>·</a:t>
              </a:r>
              <a:r>
                <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rPr>
                <a:t>网络模型</a:t>
              </a:r>
              <a:endPar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74" name="Rectangle 11"/>
            <p:cNvSpPr/>
            <p:nvPr/>
          </p:nvSpPr>
          <p:spPr>
            <a:xfrm>
              <a:off x="5740967" y="4834546"/>
              <a:ext cx="1349581" cy="429955"/>
            </a:xfrm>
            <a:prstGeom prst="rect">
              <a:avLst/>
            </a:prstGeom>
          </p:spPr>
          <p:txBody>
            <a:bodyPr wrap="square">
              <a:spAutoFit/>
            </a:bodyPr>
            <a:lstStyle/>
            <a:p>
              <a:pPr>
                <a:lnSpc>
                  <a:spcPct val="150000"/>
                </a:lnSpc>
              </a:pPr>
              <a:r>
                <a:rPr lang="zh-CN" altLang="en-US" sz="1200" b="1" dirty="0">
                  <a:solidFill>
                    <a:schemeClr val="tx1">
                      <a:lumMod val="75000"/>
                      <a:lumOff val="25000"/>
                    </a:schemeClr>
                  </a:solidFill>
                  <a:latin typeface="微软雅黑 Light" panose="020B0502040204020203" pitchFamily="34" charset="-122"/>
                  <a:ea typeface="微软雅黑 Light" panose="020B0502040204020203" pitchFamily="34" charset="-122"/>
                  <a:cs typeface="Arial" panose="020B0604020202090204" pitchFamily="34" charset="0"/>
                </a:rPr>
                <a:t>选择模型</a:t>
              </a:r>
              <a:endParaRPr lang="zh-CN" altLang="en-US" sz="1200" b="1" dirty="0">
                <a:solidFill>
                  <a:schemeClr val="tx1">
                    <a:lumMod val="75000"/>
                    <a:lumOff val="25000"/>
                  </a:schemeClr>
                </a:solidFill>
                <a:latin typeface="微软雅黑 Light" panose="020B0502040204020203" pitchFamily="34" charset="-122"/>
                <a:ea typeface="微软雅黑 Light" panose="020B0502040204020203" pitchFamily="34" charset="-122"/>
                <a:cs typeface="Arial" panose="020B0604020202090204" pitchFamily="34" charset="0"/>
              </a:endParaRPr>
            </a:p>
          </p:txBody>
        </p:sp>
        <p:sp>
          <p:nvSpPr>
            <p:cNvPr id="75" name="Rectangle 11"/>
            <p:cNvSpPr/>
            <p:nvPr/>
          </p:nvSpPr>
          <p:spPr>
            <a:xfrm>
              <a:off x="8653423" y="5166305"/>
              <a:ext cx="2177171" cy="349153"/>
            </a:xfrm>
            <a:prstGeom prst="rect">
              <a:avLst/>
            </a:prstGeom>
          </p:spPr>
          <p:txBody>
            <a:bodyPr wrap="square">
              <a:spAutoFit/>
            </a:bodyPr>
            <a:lstStyle/>
            <a:p>
              <a:pPr>
                <a:lnSpc>
                  <a:spcPct val="150000"/>
                </a:lnSpc>
              </a:pPr>
              <a:r>
                <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rPr>
                <a:t>得到的预测结果也能排的上榜</a:t>
              </a:r>
              <a:endParaRPr lang="zh-CN" altLang="en-US" sz="9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76" name="Rectangle 11"/>
            <p:cNvSpPr/>
            <p:nvPr/>
          </p:nvSpPr>
          <p:spPr>
            <a:xfrm>
              <a:off x="8653423" y="4834546"/>
              <a:ext cx="1349581" cy="429955"/>
            </a:xfrm>
            <a:prstGeom prst="rect">
              <a:avLst/>
            </a:prstGeom>
          </p:spPr>
          <p:txBody>
            <a:bodyPr wrap="square">
              <a:spAutoFit/>
            </a:bodyPr>
            <a:lstStyle/>
            <a:p>
              <a:pPr>
                <a:lnSpc>
                  <a:spcPct val="150000"/>
                </a:lnSpc>
              </a:pPr>
              <a:r>
                <a:rPr lang="zh-CN" altLang="en-US" sz="1200" b="1" dirty="0">
                  <a:solidFill>
                    <a:schemeClr val="tx1">
                      <a:lumMod val="75000"/>
                      <a:lumOff val="25000"/>
                    </a:schemeClr>
                  </a:solidFill>
                  <a:latin typeface="微软雅黑 Light" panose="020B0502040204020203" pitchFamily="34" charset="-122"/>
                  <a:ea typeface="微软雅黑 Light" panose="020B0502040204020203" pitchFamily="34" charset="-122"/>
                  <a:cs typeface="Arial" panose="020B0604020202090204" pitchFamily="34" charset="0"/>
                </a:rPr>
                <a:t>预测结果</a:t>
              </a:r>
              <a:endParaRPr lang="zh-CN" altLang="en-US" sz="1200" b="1" dirty="0">
                <a:solidFill>
                  <a:schemeClr val="tx1">
                    <a:lumMod val="75000"/>
                    <a:lumOff val="25000"/>
                  </a:schemeClr>
                </a:solidFill>
                <a:latin typeface="微软雅黑 Light" panose="020B0502040204020203" pitchFamily="34" charset="-122"/>
                <a:ea typeface="微软雅黑 Light" panose="020B0502040204020203" pitchFamily="34" charset="-122"/>
                <a:cs typeface="Arial" panose="020B0604020202090204" pitchFamily="34" charset="0"/>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flipH="1">
            <a:off x="-1" y="502441"/>
            <a:ext cx="521097" cy="72477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5"/>
          <p:cNvSpPr txBox="1"/>
          <p:nvPr/>
        </p:nvSpPr>
        <p:spPr>
          <a:xfrm>
            <a:off x="629331" y="443969"/>
            <a:ext cx="3426179" cy="584775"/>
          </a:xfrm>
          <a:prstGeom prst="rect">
            <a:avLst/>
          </a:prstGeom>
          <a:noFill/>
        </p:spPr>
        <p:txBody>
          <a:bodyPr wrap="square" rtlCol="0">
            <a:spAutoFit/>
          </a:bodyPr>
          <a:lstStyle/>
          <a:p>
            <a:pPr lvl="0">
              <a:defRPr/>
            </a:pPr>
            <a:r>
              <a:rPr lang="zh-CN" altLang="en-US" sz="3200" dirty="0">
                <a:solidFill>
                  <a:schemeClr val="accent1"/>
                </a:solidFill>
                <a:latin typeface="幼圆" panose="02010509060101010101" pitchFamily="49" charset="-122"/>
                <a:ea typeface="幼圆" panose="02010509060101010101" pitchFamily="49" charset="-122"/>
              </a:rPr>
              <a:t>总结与展望</a:t>
            </a:r>
            <a:endParaRPr lang="zh-CN" altLang="en-US" sz="3200" dirty="0">
              <a:solidFill>
                <a:schemeClr val="accent1"/>
              </a:solidFill>
              <a:latin typeface="幼圆" panose="02010509060101010101" pitchFamily="49" charset="-122"/>
              <a:ea typeface="幼圆" panose="02010509060101010101" pitchFamily="49" charset="-122"/>
            </a:endParaRPr>
          </a:p>
        </p:txBody>
      </p:sp>
      <p:sp>
        <p:nvSpPr>
          <p:cNvPr id="7" name="文本框 6"/>
          <p:cNvSpPr txBox="1"/>
          <p:nvPr/>
        </p:nvSpPr>
        <p:spPr>
          <a:xfrm>
            <a:off x="652481" y="952799"/>
            <a:ext cx="3934759" cy="315407"/>
          </a:xfrm>
          <a:prstGeom prst="rect">
            <a:avLst/>
          </a:prstGeom>
          <a:noFill/>
        </p:spPr>
        <p:txBody>
          <a:bodyPr wrap="square" rtlCol="0">
            <a:spAutoFit/>
          </a:bodyPr>
          <a:lstStyle/>
          <a:p>
            <a:pPr lvl="0">
              <a:lnSpc>
                <a:spcPct val="150000"/>
              </a:lnSpc>
              <a:defRPr/>
            </a:pPr>
            <a:r>
              <a:rPr lang="en-US" altLang="zh-CN" sz="1100" spc="300" dirty="0">
                <a:solidFill>
                  <a:schemeClr val="accent1"/>
                </a:solidFill>
                <a:latin typeface="华文细黑" panose="02010600040101010101" pitchFamily="2" charset="-122"/>
                <a:ea typeface="华文细黑" panose="02010600040101010101" pitchFamily="2" charset="-122"/>
              </a:rPr>
              <a:t>Summary and prospect</a:t>
            </a:r>
            <a:endParaRPr lang="en-US" altLang="zh-CN" sz="1100" spc="300" dirty="0">
              <a:solidFill>
                <a:schemeClr val="accent1"/>
              </a:solidFill>
              <a:latin typeface="华文细黑" panose="02010600040101010101" pitchFamily="2" charset="-122"/>
              <a:ea typeface="华文细黑" panose="02010600040101010101" pitchFamily="2" charset="-122"/>
            </a:endParaRPr>
          </a:p>
        </p:txBody>
      </p:sp>
      <p:sp>
        <p:nvSpPr>
          <p:cNvPr id="13" name="Shape 2585"/>
          <p:cNvSpPr/>
          <p:nvPr/>
        </p:nvSpPr>
        <p:spPr>
          <a:xfrm>
            <a:off x="5420065" y="3907825"/>
            <a:ext cx="1406749" cy="384736"/>
          </a:xfrm>
          <a:prstGeom prst="rect">
            <a:avLst/>
          </a:prstGeom>
          <a:blipFill>
            <a:blip r:embed="rId1" cstate="print">
              <a:extLst>
                <a:ext uri="{BEBA8EAE-BF5A-486C-A8C5-ECC9F3942E4B}">
                  <a14:imgProps xmlns:a14="http://schemas.microsoft.com/office/drawing/2010/main">
                    <a14:imgLayer r:embed="rId2">
                      <a14:imgEffect>
                        <a14:brightnessContrast bright="40000" contrast="40000"/>
                      </a14:imgEffect>
                    </a14:imgLayer>
                  </a14:imgProps>
                </a:ext>
              </a:extLst>
            </a:blip>
            <a:stretch>
              <a:fillRect/>
            </a:stretch>
          </a:blipFill>
          <a:ln w="12700" cap="flat">
            <a:noFill/>
            <a:miter lim="400000"/>
          </a:ln>
          <a:effectLst/>
        </p:spPr>
        <p:txBody>
          <a:bodyPr wrap="square" lIns="50800" tIns="50800" rIns="50800" bIns="50800" numCol="1" anchor="ctr">
            <a:noAutofit/>
          </a:bodyPr>
          <a:lstStyle/>
          <a:p>
            <a:pPr lvl="0">
              <a:lnSpc>
                <a:spcPct val="150000"/>
              </a:lnSpc>
            </a:pPr>
            <a:endParaRPr lang="zh-CN" altLang="en-US" sz="10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22" name="Text Placeholder 57"/>
          <p:cNvSpPr txBox="1"/>
          <p:nvPr/>
        </p:nvSpPr>
        <p:spPr>
          <a:xfrm>
            <a:off x="5430236" y="3910334"/>
            <a:ext cx="1406750" cy="366265"/>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lnSpc>
                <a:spcPct val="150000"/>
              </a:lnSpc>
              <a:buNone/>
            </a:pPr>
            <a:endParaRPr lang="en-GB" sz="12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2" name="Shape 717"/>
          <p:cNvSpPr txBox="1"/>
          <p:nvPr/>
        </p:nvSpPr>
        <p:spPr>
          <a:xfrm>
            <a:off x="560705" y="1764665"/>
            <a:ext cx="11146790" cy="3796030"/>
          </a:xfrm>
          <a:prstGeom prst="rect">
            <a:avLst/>
          </a:prstGeom>
          <a:noFill/>
          <a:ln>
            <a:noFill/>
          </a:ln>
        </p:spPr>
        <p:txBody>
          <a:bodyPr lIns="0" tIns="0" rIns="0" bIns="0" anchor="t" anchorCtr="0">
            <a:noAutofit/>
          </a:bodyPr>
          <a:p>
            <a:pPr algn="l"/>
            <a:r>
              <a:rPr lang="zh-CN" altLang="en-US" sz="1600">
                <a:sym typeface="+mn-ea"/>
              </a:rPr>
              <a:t>此次机器学习课程设计，我们选择使用的是卷积神经网络模型，需求驱动学习，这段时间也学习了大量和这方面有关的知识。当然，图中也有想过放弃，尤其是调参的环节，繁琐复杂，不仅如此，还需要花费大量时间去运行，一点一点消磨耐心，真真切切体会到了调参的重要性，好在最后都坚持了下来。除此之外，合适模型的选择也是非常重要的，用适宜的模型去解决适宜的问题，具体问题具体分析。在机器学习这条路上，走得越远，发现自己不会的东西也就越多，更需要静下心来去努力学习。非常遗憾的是，比赛平台的要求严格、我们的疏忽大意，导致了在实名验证时的失败，使得我们这几个星期以来的成果付诸东流，可以发现有很多队伍是和我们犯一样错误的，如果当时能够验证好，说不定还有机会拿下奖品。这是遗憾，也是教训，提醒我们在今后的人生路上更要一丝不苟，注重细节。</a:t>
            </a:r>
            <a:endParaRPr lang="zh-CN" altLang="en-US" sz="1600">
              <a:sym typeface="+mn-ea"/>
            </a:endParaRPr>
          </a:p>
          <a:p>
            <a:pPr algn="l"/>
            <a:endParaRPr lang="zh-CN" altLang="en-US" sz="1600">
              <a:sym typeface="+mn-ea"/>
            </a:endParaRPr>
          </a:p>
          <a:p>
            <a:pPr algn="l"/>
            <a:r>
              <a:rPr lang="zh-CN" altLang="en-US" sz="1600">
                <a:sym typeface="+mn-ea"/>
              </a:rPr>
              <a:t>未来：我们也在</a:t>
            </a:r>
            <a:r>
              <a:rPr lang="en-US" altLang="zh-CN" sz="1600">
                <a:sym typeface="+mn-ea"/>
              </a:rPr>
              <a:t>github</a:t>
            </a:r>
            <a:r>
              <a:rPr lang="zh-CN" altLang="en-US" sz="1600">
                <a:sym typeface="+mn-ea"/>
              </a:rPr>
              <a:t>上找到了有关声音模型的开源项目，等这段忙碌的时间过去，可以去进一步深入学习的。网上资源很多，剩下的就是需要自己坚持了。</a:t>
            </a:r>
            <a:endParaRPr lang="zh-CN" altLang="en-US" sz="1600">
              <a:sym typeface="+mn-ea"/>
            </a:endParaRPr>
          </a:p>
          <a:p>
            <a:pPr algn="l"/>
            <a:endParaRPr lang="zh-CN" altLang="en-US" sz="1600">
              <a:sym typeface="+mn-ea"/>
            </a:endParaRPr>
          </a:p>
          <a:p>
            <a:pPr algn="l"/>
            <a:r>
              <a:rPr lang="zh-CN" altLang="en-US" sz="1600">
                <a:sym typeface="+mn-ea"/>
              </a:rPr>
              <a:t>最后，对于黄老师这几个星期以来的指导、督促和鼓励深表感谢！</a:t>
            </a:r>
            <a:endParaRPr lang="zh-CN" altLang="en-US" sz="160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914597"/>
            <a:ext cx="12192000" cy="690660"/>
          </a:xfrm>
          <a:prstGeom prst="rect">
            <a:avLst/>
          </a:prstGeom>
          <a:solidFill>
            <a:srgbClr val="D9D9D9">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5400000">
            <a:off x="5002567" y="0"/>
            <a:ext cx="2186866" cy="2186866"/>
          </a:xfrm>
          <a:prstGeom prst="rect">
            <a:avLst/>
          </a:prstGeom>
          <a:solidFill>
            <a:srgbClr val="414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002568" y="1093433"/>
            <a:ext cx="2186866" cy="2186866"/>
          </a:xfrm>
          <a:prstGeom prst="ellipse">
            <a:avLst/>
          </a:prstGeom>
          <a:solidFill>
            <a:srgbClr val="414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313683" y="1404549"/>
            <a:ext cx="1564638" cy="1564636"/>
          </a:xfrm>
          <a:prstGeom prst="ellipse">
            <a:avLst/>
          </a:prstGeom>
          <a:solidFill>
            <a:srgbClr val="41495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mortarboard_341612"/>
          <p:cNvSpPr>
            <a:spLocks noChangeAspect="1"/>
          </p:cNvSpPr>
          <p:nvPr/>
        </p:nvSpPr>
        <p:spPr bwMode="auto">
          <a:xfrm>
            <a:off x="4205468" y="3577702"/>
            <a:ext cx="3781064" cy="2917368"/>
          </a:xfrm>
          <a:custGeom>
            <a:avLst/>
            <a:gdLst>
              <a:gd name="connsiteX0" fmla="*/ 469503 w 606325"/>
              <a:gd name="connsiteY0" fmla="*/ 414055 h 467826"/>
              <a:gd name="connsiteX1" fmla="*/ 455707 w 606325"/>
              <a:gd name="connsiteY1" fmla="*/ 427831 h 467826"/>
              <a:gd name="connsiteX2" fmla="*/ 469503 w 606325"/>
              <a:gd name="connsiteY2" fmla="*/ 441607 h 467826"/>
              <a:gd name="connsiteX3" fmla="*/ 483299 w 606325"/>
              <a:gd name="connsiteY3" fmla="*/ 427831 h 467826"/>
              <a:gd name="connsiteX4" fmla="*/ 469503 w 606325"/>
              <a:gd name="connsiteY4" fmla="*/ 414055 h 467826"/>
              <a:gd name="connsiteX5" fmla="*/ 96641 w 606325"/>
              <a:gd name="connsiteY5" fmla="*/ 234748 h 467826"/>
              <a:gd name="connsiteX6" fmla="*/ 110439 w 606325"/>
              <a:gd name="connsiteY6" fmla="*/ 248525 h 467826"/>
              <a:gd name="connsiteX7" fmla="*/ 110439 w 606325"/>
              <a:gd name="connsiteY7" fmla="*/ 351983 h 467826"/>
              <a:gd name="connsiteX8" fmla="*/ 303777 w 606325"/>
              <a:gd name="connsiteY8" fmla="*/ 414022 h 467826"/>
              <a:gd name="connsiteX9" fmla="*/ 383889 w 606325"/>
              <a:gd name="connsiteY9" fmla="*/ 404334 h 467826"/>
              <a:gd name="connsiteX10" fmla="*/ 399111 w 606325"/>
              <a:gd name="connsiteY10" fmla="*/ 414022 h 467826"/>
              <a:gd name="connsiteX11" fmla="*/ 389408 w 606325"/>
              <a:gd name="connsiteY11" fmla="*/ 430554 h 467826"/>
              <a:gd name="connsiteX12" fmla="*/ 303777 w 606325"/>
              <a:gd name="connsiteY12" fmla="*/ 441575 h 467826"/>
              <a:gd name="connsiteX13" fmla="*/ 86939 w 606325"/>
              <a:gd name="connsiteY13" fmla="*/ 368514 h 467826"/>
              <a:gd name="connsiteX14" fmla="*/ 82844 w 606325"/>
              <a:gd name="connsiteY14" fmla="*/ 358826 h 467826"/>
              <a:gd name="connsiteX15" fmla="*/ 82844 w 606325"/>
              <a:gd name="connsiteY15" fmla="*/ 248525 h 467826"/>
              <a:gd name="connsiteX16" fmla="*/ 96641 w 606325"/>
              <a:gd name="connsiteY16" fmla="*/ 234748 h 467826"/>
              <a:gd name="connsiteX17" fmla="*/ 296210 w 606325"/>
              <a:gd name="connsiteY17" fmla="*/ 0 h 467826"/>
              <a:gd name="connsiteX18" fmla="*/ 336974 w 606325"/>
              <a:gd name="connsiteY18" fmla="*/ 7266 h 467826"/>
              <a:gd name="connsiteX19" fmla="*/ 577199 w 606325"/>
              <a:gd name="connsiteY19" fmla="*/ 95520 h 467826"/>
              <a:gd name="connsiteX20" fmla="*/ 606215 w 606325"/>
              <a:gd name="connsiteY20" fmla="*/ 139603 h 467826"/>
              <a:gd name="connsiteX21" fmla="*/ 574440 w 606325"/>
              <a:gd name="connsiteY21" fmla="*/ 183775 h 467826"/>
              <a:gd name="connsiteX22" fmla="*/ 481964 w 606325"/>
              <a:gd name="connsiteY22" fmla="*/ 218260 h 467826"/>
              <a:gd name="connsiteX23" fmla="*/ 481964 w 606325"/>
              <a:gd name="connsiteY23" fmla="*/ 361618 h 467826"/>
              <a:gd name="connsiteX24" fmla="*/ 495760 w 606325"/>
              <a:gd name="connsiteY24" fmla="*/ 352019 h 467826"/>
              <a:gd name="connsiteX25" fmla="*/ 495760 w 606325"/>
              <a:gd name="connsiteY25" fmla="*/ 248567 h 467826"/>
              <a:gd name="connsiteX26" fmla="*/ 509555 w 606325"/>
              <a:gd name="connsiteY26" fmla="*/ 234791 h 467826"/>
              <a:gd name="connsiteX27" fmla="*/ 523351 w 606325"/>
              <a:gd name="connsiteY27" fmla="*/ 248567 h 467826"/>
              <a:gd name="connsiteX28" fmla="*/ 523351 w 606325"/>
              <a:gd name="connsiteY28" fmla="*/ 358863 h 467826"/>
              <a:gd name="connsiteX29" fmla="*/ 519257 w 606325"/>
              <a:gd name="connsiteY29" fmla="*/ 368550 h 467826"/>
              <a:gd name="connsiteX30" fmla="*/ 488817 w 606325"/>
              <a:gd name="connsiteY30" fmla="*/ 390592 h 467826"/>
              <a:gd name="connsiteX31" fmla="*/ 510980 w 606325"/>
              <a:gd name="connsiteY31" fmla="*/ 426409 h 467826"/>
              <a:gd name="connsiteX32" fmla="*/ 469503 w 606325"/>
              <a:gd name="connsiteY32" fmla="*/ 467826 h 467826"/>
              <a:gd name="connsiteX33" fmla="*/ 428116 w 606325"/>
              <a:gd name="connsiteY33" fmla="*/ 426409 h 467826"/>
              <a:gd name="connsiteX34" fmla="*/ 455707 w 606325"/>
              <a:gd name="connsiteY34" fmla="*/ 387837 h 467826"/>
              <a:gd name="connsiteX35" fmla="*/ 455707 w 606325"/>
              <a:gd name="connsiteY35" fmla="*/ 216837 h 467826"/>
              <a:gd name="connsiteX36" fmla="*/ 294163 w 606325"/>
              <a:gd name="connsiteY36" fmla="*/ 152046 h 467826"/>
              <a:gd name="connsiteX37" fmla="*/ 269241 w 606325"/>
              <a:gd name="connsiteY37" fmla="*/ 138270 h 467826"/>
              <a:gd name="connsiteX38" fmla="*/ 296922 w 606325"/>
              <a:gd name="connsiteY38" fmla="*/ 124494 h 467826"/>
              <a:gd name="connsiteX39" fmla="*/ 323178 w 606325"/>
              <a:gd name="connsiteY39" fmla="*/ 134093 h 467826"/>
              <a:gd name="connsiteX40" fmla="*/ 469503 w 606325"/>
              <a:gd name="connsiteY40" fmla="*/ 193374 h 467826"/>
              <a:gd name="connsiteX41" fmla="*/ 566163 w 606325"/>
              <a:gd name="connsiteY41" fmla="*/ 156134 h 467826"/>
              <a:gd name="connsiteX42" fmla="*/ 579959 w 606325"/>
              <a:gd name="connsiteY42" fmla="*/ 138270 h 467826"/>
              <a:gd name="connsiteX43" fmla="*/ 567587 w 606325"/>
              <a:gd name="connsiteY43" fmla="*/ 123072 h 467826"/>
              <a:gd name="connsiteX44" fmla="*/ 327273 w 606325"/>
              <a:gd name="connsiteY44" fmla="*/ 34817 h 467826"/>
              <a:gd name="connsiteX45" fmla="*/ 265147 w 606325"/>
              <a:gd name="connsiteY45" fmla="*/ 34817 h 467826"/>
              <a:gd name="connsiteX46" fmla="*/ 40052 w 606325"/>
              <a:gd name="connsiteY46" fmla="*/ 120317 h 467826"/>
              <a:gd name="connsiteX47" fmla="*/ 27591 w 606325"/>
              <a:gd name="connsiteY47" fmla="*/ 138270 h 467826"/>
              <a:gd name="connsiteX48" fmla="*/ 40052 w 606325"/>
              <a:gd name="connsiteY48" fmla="*/ 154801 h 467826"/>
              <a:gd name="connsiteX49" fmla="*/ 280367 w 606325"/>
              <a:gd name="connsiteY49" fmla="*/ 241634 h 467826"/>
              <a:gd name="connsiteX50" fmla="*/ 339733 w 606325"/>
              <a:gd name="connsiteY50" fmla="*/ 241634 h 467826"/>
              <a:gd name="connsiteX51" fmla="*/ 394917 w 606325"/>
              <a:gd name="connsiteY51" fmla="*/ 221015 h 467826"/>
              <a:gd name="connsiteX52" fmla="*/ 412896 w 606325"/>
              <a:gd name="connsiteY52" fmla="*/ 229280 h 467826"/>
              <a:gd name="connsiteX53" fmla="*/ 404618 w 606325"/>
              <a:gd name="connsiteY53" fmla="*/ 247144 h 467826"/>
              <a:gd name="connsiteX54" fmla="*/ 349346 w 606325"/>
              <a:gd name="connsiteY54" fmla="*/ 267853 h 467826"/>
              <a:gd name="connsiteX55" fmla="*/ 310718 w 606325"/>
              <a:gd name="connsiteY55" fmla="*/ 276118 h 467826"/>
              <a:gd name="connsiteX56" fmla="*/ 270665 w 606325"/>
              <a:gd name="connsiteY56" fmla="*/ 269275 h 467826"/>
              <a:gd name="connsiteX57" fmla="*/ 30351 w 606325"/>
              <a:gd name="connsiteY57" fmla="*/ 181020 h 467826"/>
              <a:gd name="connsiteX58" fmla="*/ 0 w 606325"/>
              <a:gd name="connsiteY58" fmla="*/ 138270 h 467826"/>
              <a:gd name="connsiteX59" fmla="*/ 30351 w 606325"/>
              <a:gd name="connsiteY59" fmla="*/ 94098 h 467826"/>
              <a:gd name="connsiteX60" fmla="*/ 255445 w 606325"/>
              <a:gd name="connsiteY60" fmla="*/ 7266 h 467826"/>
              <a:gd name="connsiteX61" fmla="*/ 296210 w 606325"/>
              <a:gd name="connsiteY61" fmla="*/ 0 h 46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06325" h="467826">
                <a:moveTo>
                  <a:pt x="469503" y="414055"/>
                </a:moveTo>
                <a:cubicBezTo>
                  <a:pt x="461226" y="414055"/>
                  <a:pt x="455707" y="419566"/>
                  <a:pt x="455707" y="427831"/>
                </a:cubicBezTo>
                <a:cubicBezTo>
                  <a:pt x="455707" y="436097"/>
                  <a:pt x="461226" y="441607"/>
                  <a:pt x="469503" y="441607"/>
                </a:cubicBezTo>
                <a:cubicBezTo>
                  <a:pt x="477781" y="441607"/>
                  <a:pt x="483299" y="436097"/>
                  <a:pt x="483299" y="427831"/>
                </a:cubicBezTo>
                <a:cubicBezTo>
                  <a:pt x="483299" y="419566"/>
                  <a:pt x="477781" y="414055"/>
                  <a:pt x="469503" y="414055"/>
                </a:cubicBezTo>
                <a:close/>
                <a:moveTo>
                  <a:pt x="96641" y="234748"/>
                </a:moveTo>
                <a:cubicBezTo>
                  <a:pt x="104920" y="234748"/>
                  <a:pt x="110439" y="240259"/>
                  <a:pt x="110439" y="248525"/>
                </a:cubicBezTo>
                <a:lnTo>
                  <a:pt x="110439" y="351983"/>
                </a:lnTo>
                <a:cubicBezTo>
                  <a:pt x="153254" y="387802"/>
                  <a:pt x="234791" y="414022"/>
                  <a:pt x="303777" y="414022"/>
                </a:cubicBezTo>
                <a:cubicBezTo>
                  <a:pt x="328701" y="414022"/>
                  <a:pt x="356295" y="411266"/>
                  <a:pt x="383889" y="404334"/>
                </a:cubicBezTo>
                <a:cubicBezTo>
                  <a:pt x="390833" y="401578"/>
                  <a:pt x="397687" y="407089"/>
                  <a:pt x="399111" y="414022"/>
                </a:cubicBezTo>
                <a:cubicBezTo>
                  <a:pt x="401870" y="420866"/>
                  <a:pt x="396351" y="429132"/>
                  <a:pt x="389408" y="430554"/>
                </a:cubicBezTo>
                <a:cubicBezTo>
                  <a:pt x="360390" y="437486"/>
                  <a:pt x="330036" y="441575"/>
                  <a:pt x="303777" y="441575"/>
                </a:cubicBezTo>
                <a:cubicBezTo>
                  <a:pt x="236126" y="441575"/>
                  <a:pt x="140881" y="416777"/>
                  <a:pt x="86939" y="368514"/>
                </a:cubicBezTo>
                <a:cubicBezTo>
                  <a:pt x="84179" y="367092"/>
                  <a:pt x="82844" y="363004"/>
                  <a:pt x="82844" y="358826"/>
                </a:cubicBezTo>
                <a:lnTo>
                  <a:pt x="82844" y="248525"/>
                </a:lnTo>
                <a:cubicBezTo>
                  <a:pt x="82844" y="240259"/>
                  <a:pt x="88363" y="234748"/>
                  <a:pt x="96641" y="234748"/>
                </a:cubicBezTo>
                <a:close/>
                <a:moveTo>
                  <a:pt x="296210" y="0"/>
                </a:moveTo>
                <a:cubicBezTo>
                  <a:pt x="310028" y="0"/>
                  <a:pt x="323846" y="2422"/>
                  <a:pt x="336974" y="7266"/>
                </a:cubicBezTo>
                <a:lnTo>
                  <a:pt x="577199" y="95520"/>
                </a:lnTo>
                <a:cubicBezTo>
                  <a:pt x="595178" y="102364"/>
                  <a:pt x="607639" y="118984"/>
                  <a:pt x="606215" y="139603"/>
                </a:cubicBezTo>
                <a:cubicBezTo>
                  <a:pt x="606215" y="158979"/>
                  <a:pt x="593843" y="176843"/>
                  <a:pt x="574440" y="183775"/>
                </a:cubicBezTo>
                <a:lnTo>
                  <a:pt x="481964" y="218260"/>
                </a:lnTo>
                <a:lnTo>
                  <a:pt x="481964" y="361618"/>
                </a:lnTo>
                <a:cubicBezTo>
                  <a:pt x="487482" y="358863"/>
                  <a:pt x="491576" y="356108"/>
                  <a:pt x="495760" y="352019"/>
                </a:cubicBezTo>
                <a:lnTo>
                  <a:pt x="495760" y="248567"/>
                </a:lnTo>
                <a:cubicBezTo>
                  <a:pt x="495760" y="240301"/>
                  <a:pt x="501278" y="234791"/>
                  <a:pt x="509555" y="234791"/>
                </a:cubicBezTo>
                <a:cubicBezTo>
                  <a:pt x="517833" y="234791"/>
                  <a:pt x="523351" y="240301"/>
                  <a:pt x="523351" y="248567"/>
                </a:cubicBezTo>
                <a:lnTo>
                  <a:pt x="523351" y="358863"/>
                </a:lnTo>
                <a:cubicBezTo>
                  <a:pt x="523351" y="361618"/>
                  <a:pt x="522016" y="365795"/>
                  <a:pt x="519257" y="368550"/>
                </a:cubicBezTo>
                <a:cubicBezTo>
                  <a:pt x="510980" y="375394"/>
                  <a:pt x="499854" y="383660"/>
                  <a:pt x="488817" y="390592"/>
                </a:cubicBezTo>
                <a:cubicBezTo>
                  <a:pt x="502702" y="397524"/>
                  <a:pt x="510980" y="411300"/>
                  <a:pt x="510980" y="426409"/>
                </a:cubicBezTo>
                <a:cubicBezTo>
                  <a:pt x="510980" y="449873"/>
                  <a:pt x="493000" y="467826"/>
                  <a:pt x="469503" y="467826"/>
                </a:cubicBezTo>
                <a:cubicBezTo>
                  <a:pt x="446006" y="467826"/>
                  <a:pt x="428116" y="449873"/>
                  <a:pt x="428116" y="426409"/>
                </a:cubicBezTo>
                <a:cubicBezTo>
                  <a:pt x="428116" y="408545"/>
                  <a:pt x="439152" y="393347"/>
                  <a:pt x="455707" y="387837"/>
                </a:cubicBezTo>
                <a:lnTo>
                  <a:pt x="455707" y="216837"/>
                </a:lnTo>
                <a:lnTo>
                  <a:pt x="294163" y="152046"/>
                </a:lnTo>
                <a:cubicBezTo>
                  <a:pt x="280367" y="150624"/>
                  <a:pt x="269241" y="145114"/>
                  <a:pt x="269241" y="138270"/>
                </a:cubicBezTo>
                <a:cubicBezTo>
                  <a:pt x="269241" y="131338"/>
                  <a:pt x="281702" y="124494"/>
                  <a:pt x="296922" y="124494"/>
                </a:cubicBezTo>
                <a:cubicBezTo>
                  <a:pt x="309294" y="124494"/>
                  <a:pt x="318995" y="128583"/>
                  <a:pt x="323178" y="134093"/>
                </a:cubicBezTo>
                <a:lnTo>
                  <a:pt x="469503" y="193374"/>
                </a:lnTo>
                <a:lnTo>
                  <a:pt x="566163" y="156134"/>
                </a:lnTo>
                <a:cubicBezTo>
                  <a:pt x="574440" y="153379"/>
                  <a:pt x="579959" y="146536"/>
                  <a:pt x="579959" y="138270"/>
                </a:cubicBezTo>
                <a:cubicBezTo>
                  <a:pt x="579959" y="130005"/>
                  <a:pt x="575864" y="124494"/>
                  <a:pt x="567587" y="123072"/>
                </a:cubicBezTo>
                <a:lnTo>
                  <a:pt x="327273" y="34817"/>
                </a:lnTo>
                <a:cubicBezTo>
                  <a:pt x="306534" y="26552"/>
                  <a:pt x="284461" y="27974"/>
                  <a:pt x="265147" y="34817"/>
                </a:cubicBezTo>
                <a:lnTo>
                  <a:pt x="40052" y="120317"/>
                </a:lnTo>
                <a:cubicBezTo>
                  <a:pt x="29015" y="124494"/>
                  <a:pt x="27591" y="135515"/>
                  <a:pt x="27591" y="138270"/>
                </a:cubicBezTo>
                <a:cubicBezTo>
                  <a:pt x="27591" y="141025"/>
                  <a:pt x="29015" y="150624"/>
                  <a:pt x="40052" y="154801"/>
                </a:cubicBezTo>
                <a:lnTo>
                  <a:pt x="280367" y="241634"/>
                </a:lnTo>
                <a:cubicBezTo>
                  <a:pt x="301016" y="248567"/>
                  <a:pt x="321754" y="248567"/>
                  <a:pt x="339733" y="241634"/>
                </a:cubicBezTo>
                <a:lnTo>
                  <a:pt x="394917" y="221015"/>
                </a:lnTo>
                <a:cubicBezTo>
                  <a:pt x="401859" y="218260"/>
                  <a:pt x="410137" y="222348"/>
                  <a:pt x="412896" y="229280"/>
                </a:cubicBezTo>
                <a:cubicBezTo>
                  <a:pt x="415655" y="236124"/>
                  <a:pt x="411561" y="244389"/>
                  <a:pt x="404618" y="247144"/>
                </a:cubicBezTo>
                <a:lnTo>
                  <a:pt x="349346" y="267853"/>
                </a:lnTo>
                <a:cubicBezTo>
                  <a:pt x="338309" y="273363"/>
                  <a:pt x="324513" y="276118"/>
                  <a:pt x="310718" y="276118"/>
                </a:cubicBezTo>
                <a:cubicBezTo>
                  <a:pt x="296922" y="276118"/>
                  <a:pt x="283126" y="273363"/>
                  <a:pt x="270665" y="269275"/>
                </a:cubicBezTo>
                <a:lnTo>
                  <a:pt x="30351" y="181020"/>
                </a:lnTo>
                <a:cubicBezTo>
                  <a:pt x="12460" y="174088"/>
                  <a:pt x="0" y="157557"/>
                  <a:pt x="0" y="138270"/>
                </a:cubicBezTo>
                <a:cubicBezTo>
                  <a:pt x="0" y="118984"/>
                  <a:pt x="11036" y="101031"/>
                  <a:pt x="30351" y="94098"/>
                </a:cubicBezTo>
                <a:lnTo>
                  <a:pt x="255445" y="7266"/>
                </a:lnTo>
                <a:cubicBezTo>
                  <a:pt x="268574" y="2422"/>
                  <a:pt x="282392" y="0"/>
                  <a:pt x="296210" y="0"/>
                </a:cubicBezTo>
                <a:close/>
              </a:path>
            </a:pathLst>
          </a:custGeom>
          <a:solidFill>
            <a:schemeClr val="bg1"/>
          </a:solidFill>
          <a:ln w="19050">
            <a:solidFill>
              <a:srgbClr val="414955">
                <a:alpha val="5000"/>
              </a:srgbClr>
            </a:solidFill>
          </a:ln>
        </p:spPr>
      </p:sp>
      <p:sp>
        <p:nvSpPr>
          <p:cNvPr id="13" name="文本框 12"/>
          <p:cNvSpPr txBox="1"/>
          <p:nvPr/>
        </p:nvSpPr>
        <p:spPr>
          <a:xfrm>
            <a:off x="5280461" y="1598530"/>
            <a:ext cx="1612072" cy="9492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4400" spc="300" dirty="0">
                <a:solidFill>
                  <a:schemeClr val="bg1"/>
                </a:solidFill>
                <a:latin typeface="幼圆" panose="02010509060101010101" pitchFamily="49" charset="-122"/>
                <a:ea typeface="幼圆" panose="02010509060101010101" pitchFamily="49" charset="-122"/>
              </a:rPr>
              <a:t>01</a:t>
            </a:r>
            <a:endParaRPr lang="zh-CN" altLang="en-US" sz="4400" spc="300" dirty="0">
              <a:solidFill>
                <a:schemeClr val="bg1"/>
              </a:solidFill>
              <a:latin typeface="幼圆" panose="02010509060101010101" pitchFamily="49" charset="-122"/>
              <a:ea typeface="幼圆" panose="02010509060101010101" pitchFamily="49" charset="-122"/>
            </a:endParaRPr>
          </a:p>
        </p:txBody>
      </p:sp>
      <p:sp>
        <p:nvSpPr>
          <p:cNvPr id="14" name="文本框 13"/>
          <p:cNvSpPr txBox="1"/>
          <p:nvPr/>
        </p:nvSpPr>
        <p:spPr>
          <a:xfrm>
            <a:off x="4245610" y="4086860"/>
            <a:ext cx="3700780" cy="583565"/>
          </a:xfrm>
          <a:prstGeom prst="rect">
            <a:avLst/>
          </a:prstGeom>
          <a:noFill/>
        </p:spPr>
        <p:txBody>
          <a:bodyPr vert="horz" wrap="square" rtlCol="0">
            <a:spAutoFit/>
          </a:bodyPr>
          <a:lstStyle/>
          <a:p>
            <a:pPr algn="ctr"/>
            <a:r>
              <a:rPr lang="zh-CN" altLang="en-US" sz="3200" spc="600" dirty="0">
                <a:solidFill>
                  <a:srgbClr val="414955"/>
                </a:solidFill>
                <a:latin typeface="幼圆" panose="02010509060101010101" pitchFamily="49" charset="-122"/>
                <a:ea typeface="幼圆" panose="02010509060101010101" pitchFamily="49" charset="-122"/>
              </a:rPr>
              <a:t>团队与选题介绍</a:t>
            </a:r>
            <a:endParaRPr lang="zh-CN" altLang="en-US" sz="3200" spc="600" dirty="0">
              <a:solidFill>
                <a:srgbClr val="414955"/>
              </a:solidFill>
              <a:latin typeface="幼圆" panose="02010509060101010101" pitchFamily="49" charset="-122"/>
              <a:ea typeface="幼圆" panose="02010509060101010101" pitchFamily="49" charset="-122"/>
            </a:endParaRPr>
          </a:p>
        </p:txBody>
      </p:sp>
      <p:sp>
        <p:nvSpPr>
          <p:cNvPr id="15" name="文本框 14"/>
          <p:cNvSpPr txBox="1"/>
          <p:nvPr/>
        </p:nvSpPr>
        <p:spPr>
          <a:xfrm>
            <a:off x="4371142" y="4690109"/>
            <a:ext cx="3449714" cy="276999"/>
          </a:xfrm>
          <a:prstGeom prst="rect">
            <a:avLst/>
          </a:prstGeom>
          <a:noFill/>
        </p:spPr>
        <p:txBody>
          <a:bodyPr vert="horz" wrap="square" rtlCol="0">
            <a:spAutoFit/>
          </a:bodyPr>
          <a:lstStyle/>
          <a:p>
            <a:pPr algn="ctr"/>
            <a:r>
              <a:rPr lang="en-US" altLang="zh-CN" sz="1200" spc="300" dirty="0">
                <a:solidFill>
                  <a:srgbClr val="414955"/>
                </a:solidFill>
                <a:latin typeface="华文细黑" panose="02010600040101010101" pitchFamily="2" charset="-122"/>
                <a:ea typeface="华文细黑" panose="02010600040101010101" pitchFamily="2" charset="-122"/>
                <a:cs typeface="Arial" panose="020B0604020202090204" pitchFamily="34" charset="0"/>
              </a:rPr>
              <a:t>The introduction</a:t>
            </a:r>
            <a:endParaRPr lang="en-US" altLang="zh-CN" sz="1200" spc="300" dirty="0">
              <a:solidFill>
                <a:srgbClr val="414955"/>
              </a:solidFill>
              <a:latin typeface="华文细黑" panose="02010600040101010101" pitchFamily="2" charset="-122"/>
              <a:ea typeface="华文细黑" panose="02010600040101010101" pitchFamily="2" charset="-122"/>
              <a:cs typeface="Arial" panose="020B0604020202090204" pitchFamily="34" charset="0"/>
            </a:endParaRPr>
          </a:p>
        </p:txBody>
      </p:sp>
      <p:sp>
        <p:nvSpPr>
          <p:cNvPr id="16" name="Rectangle 11"/>
          <p:cNvSpPr/>
          <p:nvPr/>
        </p:nvSpPr>
        <p:spPr>
          <a:xfrm>
            <a:off x="4488830" y="4986459"/>
            <a:ext cx="3214340" cy="706860"/>
          </a:xfrm>
          <a:prstGeom prst="rect">
            <a:avLst/>
          </a:prstGeom>
        </p:spPr>
        <p:txBody>
          <a:bodyPr wrap="square">
            <a:spAutoFit/>
          </a:bodyPr>
          <a:lstStyle/>
          <a:p>
            <a:pPr algn="ctr">
              <a:lnSpc>
                <a:spcPct val="125000"/>
              </a:lnSpc>
            </a:pPr>
            <a:r>
              <a:rPr lang="en-US" altLang="zh-CN" sz="1100" dirty="0">
                <a:solidFill>
                  <a:srgbClr val="414955"/>
                </a:solidFill>
                <a:latin typeface="华文细黑" panose="02010600040101010101" pitchFamily="2" charset="-122"/>
                <a:ea typeface="华文细黑" panose="02010600040101010101" pitchFamily="2" charset="-122"/>
                <a:cs typeface="Arial" panose="020B0604020202090204" pitchFamily="34" charset="0"/>
              </a:rPr>
              <a:t>A company is an association or collection of individuals, whether natural persons, legal persons.</a:t>
            </a:r>
            <a:endParaRPr lang="en-US" altLang="zh-CN" sz="1100" dirty="0">
              <a:solidFill>
                <a:srgbClr val="414955"/>
              </a:solidFill>
              <a:latin typeface="华文细黑" panose="02010600040101010101" pitchFamily="2" charset="-122"/>
              <a:ea typeface="华文细黑" panose="02010600040101010101" pitchFamily="2" charset="-122"/>
              <a:cs typeface="Arial" panose="020B060402020209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914597"/>
            <a:ext cx="12192000" cy="690660"/>
          </a:xfrm>
          <a:prstGeom prst="rect">
            <a:avLst/>
          </a:prstGeom>
          <a:solidFill>
            <a:srgbClr val="D9D9D9">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5400000">
            <a:off x="5002567" y="0"/>
            <a:ext cx="2186866" cy="2186866"/>
          </a:xfrm>
          <a:prstGeom prst="rect">
            <a:avLst/>
          </a:prstGeom>
          <a:solidFill>
            <a:srgbClr val="414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002568" y="1093433"/>
            <a:ext cx="2186866" cy="2186866"/>
          </a:xfrm>
          <a:prstGeom prst="ellipse">
            <a:avLst/>
          </a:prstGeom>
          <a:solidFill>
            <a:srgbClr val="414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313683" y="1404549"/>
            <a:ext cx="1564638" cy="1564636"/>
          </a:xfrm>
          <a:prstGeom prst="ellipse">
            <a:avLst/>
          </a:prstGeom>
          <a:solidFill>
            <a:srgbClr val="41495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mortarboard_341612"/>
          <p:cNvSpPr>
            <a:spLocks noChangeAspect="1"/>
          </p:cNvSpPr>
          <p:nvPr/>
        </p:nvSpPr>
        <p:spPr bwMode="auto">
          <a:xfrm>
            <a:off x="5557520" y="1784093"/>
            <a:ext cx="1076960" cy="830954"/>
          </a:xfrm>
          <a:custGeom>
            <a:avLst/>
            <a:gdLst>
              <a:gd name="connsiteX0" fmla="*/ 469503 w 606325"/>
              <a:gd name="connsiteY0" fmla="*/ 414055 h 467826"/>
              <a:gd name="connsiteX1" fmla="*/ 455707 w 606325"/>
              <a:gd name="connsiteY1" fmla="*/ 427831 h 467826"/>
              <a:gd name="connsiteX2" fmla="*/ 469503 w 606325"/>
              <a:gd name="connsiteY2" fmla="*/ 441607 h 467826"/>
              <a:gd name="connsiteX3" fmla="*/ 483299 w 606325"/>
              <a:gd name="connsiteY3" fmla="*/ 427831 h 467826"/>
              <a:gd name="connsiteX4" fmla="*/ 469503 w 606325"/>
              <a:gd name="connsiteY4" fmla="*/ 414055 h 467826"/>
              <a:gd name="connsiteX5" fmla="*/ 96641 w 606325"/>
              <a:gd name="connsiteY5" fmla="*/ 234748 h 467826"/>
              <a:gd name="connsiteX6" fmla="*/ 110439 w 606325"/>
              <a:gd name="connsiteY6" fmla="*/ 248525 h 467826"/>
              <a:gd name="connsiteX7" fmla="*/ 110439 w 606325"/>
              <a:gd name="connsiteY7" fmla="*/ 351983 h 467826"/>
              <a:gd name="connsiteX8" fmla="*/ 303777 w 606325"/>
              <a:gd name="connsiteY8" fmla="*/ 414022 h 467826"/>
              <a:gd name="connsiteX9" fmla="*/ 383889 w 606325"/>
              <a:gd name="connsiteY9" fmla="*/ 404334 h 467826"/>
              <a:gd name="connsiteX10" fmla="*/ 399111 w 606325"/>
              <a:gd name="connsiteY10" fmla="*/ 414022 h 467826"/>
              <a:gd name="connsiteX11" fmla="*/ 389408 w 606325"/>
              <a:gd name="connsiteY11" fmla="*/ 430554 h 467826"/>
              <a:gd name="connsiteX12" fmla="*/ 303777 w 606325"/>
              <a:gd name="connsiteY12" fmla="*/ 441575 h 467826"/>
              <a:gd name="connsiteX13" fmla="*/ 86939 w 606325"/>
              <a:gd name="connsiteY13" fmla="*/ 368514 h 467826"/>
              <a:gd name="connsiteX14" fmla="*/ 82844 w 606325"/>
              <a:gd name="connsiteY14" fmla="*/ 358826 h 467826"/>
              <a:gd name="connsiteX15" fmla="*/ 82844 w 606325"/>
              <a:gd name="connsiteY15" fmla="*/ 248525 h 467826"/>
              <a:gd name="connsiteX16" fmla="*/ 96641 w 606325"/>
              <a:gd name="connsiteY16" fmla="*/ 234748 h 467826"/>
              <a:gd name="connsiteX17" fmla="*/ 296210 w 606325"/>
              <a:gd name="connsiteY17" fmla="*/ 0 h 467826"/>
              <a:gd name="connsiteX18" fmla="*/ 336974 w 606325"/>
              <a:gd name="connsiteY18" fmla="*/ 7266 h 467826"/>
              <a:gd name="connsiteX19" fmla="*/ 577199 w 606325"/>
              <a:gd name="connsiteY19" fmla="*/ 95520 h 467826"/>
              <a:gd name="connsiteX20" fmla="*/ 606215 w 606325"/>
              <a:gd name="connsiteY20" fmla="*/ 139603 h 467826"/>
              <a:gd name="connsiteX21" fmla="*/ 574440 w 606325"/>
              <a:gd name="connsiteY21" fmla="*/ 183775 h 467826"/>
              <a:gd name="connsiteX22" fmla="*/ 481964 w 606325"/>
              <a:gd name="connsiteY22" fmla="*/ 218260 h 467826"/>
              <a:gd name="connsiteX23" fmla="*/ 481964 w 606325"/>
              <a:gd name="connsiteY23" fmla="*/ 361618 h 467826"/>
              <a:gd name="connsiteX24" fmla="*/ 495760 w 606325"/>
              <a:gd name="connsiteY24" fmla="*/ 352019 h 467826"/>
              <a:gd name="connsiteX25" fmla="*/ 495760 w 606325"/>
              <a:gd name="connsiteY25" fmla="*/ 248567 h 467826"/>
              <a:gd name="connsiteX26" fmla="*/ 509555 w 606325"/>
              <a:gd name="connsiteY26" fmla="*/ 234791 h 467826"/>
              <a:gd name="connsiteX27" fmla="*/ 523351 w 606325"/>
              <a:gd name="connsiteY27" fmla="*/ 248567 h 467826"/>
              <a:gd name="connsiteX28" fmla="*/ 523351 w 606325"/>
              <a:gd name="connsiteY28" fmla="*/ 358863 h 467826"/>
              <a:gd name="connsiteX29" fmla="*/ 519257 w 606325"/>
              <a:gd name="connsiteY29" fmla="*/ 368550 h 467826"/>
              <a:gd name="connsiteX30" fmla="*/ 488817 w 606325"/>
              <a:gd name="connsiteY30" fmla="*/ 390592 h 467826"/>
              <a:gd name="connsiteX31" fmla="*/ 510980 w 606325"/>
              <a:gd name="connsiteY31" fmla="*/ 426409 h 467826"/>
              <a:gd name="connsiteX32" fmla="*/ 469503 w 606325"/>
              <a:gd name="connsiteY32" fmla="*/ 467826 h 467826"/>
              <a:gd name="connsiteX33" fmla="*/ 428116 w 606325"/>
              <a:gd name="connsiteY33" fmla="*/ 426409 h 467826"/>
              <a:gd name="connsiteX34" fmla="*/ 455707 w 606325"/>
              <a:gd name="connsiteY34" fmla="*/ 387837 h 467826"/>
              <a:gd name="connsiteX35" fmla="*/ 455707 w 606325"/>
              <a:gd name="connsiteY35" fmla="*/ 216837 h 467826"/>
              <a:gd name="connsiteX36" fmla="*/ 294163 w 606325"/>
              <a:gd name="connsiteY36" fmla="*/ 152046 h 467826"/>
              <a:gd name="connsiteX37" fmla="*/ 269241 w 606325"/>
              <a:gd name="connsiteY37" fmla="*/ 138270 h 467826"/>
              <a:gd name="connsiteX38" fmla="*/ 296922 w 606325"/>
              <a:gd name="connsiteY38" fmla="*/ 124494 h 467826"/>
              <a:gd name="connsiteX39" fmla="*/ 323178 w 606325"/>
              <a:gd name="connsiteY39" fmla="*/ 134093 h 467826"/>
              <a:gd name="connsiteX40" fmla="*/ 469503 w 606325"/>
              <a:gd name="connsiteY40" fmla="*/ 193374 h 467826"/>
              <a:gd name="connsiteX41" fmla="*/ 566163 w 606325"/>
              <a:gd name="connsiteY41" fmla="*/ 156134 h 467826"/>
              <a:gd name="connsiteX42" fmla="*/ 579959 w 606325"/>
              <a:gd name="connsiteY42" fmla="*/ 138270 h 467826"/>
              <a:gd name="connsiteX43" fmla="*/ 567587 w 606325"/>
              <a:gd name="connsiteY43" fmla="*/ 123072 h 467826"/>
              <a:gd name="connsiteX44" fmla="*/ 327273 w 606325"/>
              <a:gd name="connsiteY44" fmla="*/ 34817 h 467826"/>
              <a:gd name="connsiteX45" fmla="*/ 265147 w 606325"/>
              <a:gd name="connsiteY45" fmla="*/ 34817 h 467826"/>
              <a:gd name="connsiteX46" fmla="*/ 40052 w 606325"/>
              <a:gd name="connsiteY46" fmla="*/ 120317 h 467826"/>
              <a:gd name="connsiteX47" fmla="*/ 27591 w 606325"/>
              <a:gd name="connsiteY47" fmla="*/ 138270 h 467826"/>
              <a:gd name="connsiteX48" fmla="*/ 40052 w 606325"/>
              <a:gd name="connsiteY48" fmla="*/ 154801 h 467826"/>
              <a:gd name="connsiteX49" fmla="*/ 280367 w 606325"/>
              <a:gd name="connsiteY49" fmla="*/ 241634 h 467826"/>
              <a:gd name="connsiteX50" fmla="*/ 339733 w 606325"/>
              <a:gd name="connsiteY50" fmla="*/ 241634 h 467826"/>
              <a:gd name="connsiteX51" fmla="*/ 394917 w 606325"/>
              <a:gd name="connsiteY51" fmla="*/ 221015 h 467826"/>
              <a:gd name="connsiteX52" fmla="*/ 412896 w 606325"/>
              <a:gd name="connsiteY52" fmla="*/ 229280 h 467826"/>
              <a:gd name="connsiteX53" fmla="*/ 404618 w 606325"/>
              <a:gd name="connsiteY53" fmla="*/ 247144 h 467826"/>
              <a:gd name="connsiteX54" fmla="*/ 349346 w 606325"/>
              <a:gd name="connsiteY54" fmla="*/ 267853 h 467826"/>
              <a:gd name="connsiteX55" fmla="*/ 310718 w 606325"/>
              <a:gd name="connsiteY55" fmla="*/ 276118 h 467826"/>
              <a:gd name="connsiteX56" fmla="*/ 270665 w 606325"/>
              <a:gd name="connsiteY56" fmla="*/ 269275 h 467826"/>
              <a:gd name="connsiteX57" fmla="*/ 30351 w 606325"/>
              <a:gd name="connsiteY57" fmla="*/ 181020 h 467826"/>
              <a:gd name="connsiteX58" fmla="*/ 0 w 606325"/>
              <a:gd name="connsiteY58" fmla="*/ 138270 h 467826"/>
              <a:gd name="connsiteX59" fmla="*/ 30351 w 606325"/>
              <a:gd name="connsiteY59" fmla="*/ 94098 h 467826"/>
              <a:gd name="connsiteX60" fmla="*/ 255445 w 606325"/>
              <a:gd name="connsiteY60" fmla="*/ 7266 h 467826"/>
              <a:gd name="connsiteX61" fmla="*/ 296210 w 606325"/>
              <a:gd name="connsiteY61" fmla="*/ 0 h 46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06325" h="467826">
                <a:moveTo>
                  <a:pt x="469503" y="414055"/>
                </a:moveTo>
                <a:cubicBezTo>
                  <a:pt x="461226" y="414055"/>
                  <a:pt x="455707" y="419566"/>
                  <a:pt x="455707" y="427831"/>
                </a:cubicBezTo>
                <a:cubicBezTo>
                  <a:pt x="455707" y="436097"/>
                  <a:pt x="461226" y="441607"/>
                  <a:pt x="469503" y="441607"/>
                </a:cubicBezTo>
                <a:cubicBezTo>
                  <a:pt x="477781" y="441607"/>
                  <a:pt x="483299" y="436097"/>
                  <a:pt x="483299" y="427831"/>
                </a:cubicBezTo>
                <a:cubicBezTo>
                  <a:pt x="483299" y="419566"/>
                  <a:pt x="477781" y="414055"/>
                  <a:pt x="469503" y="414055"/>
                </a:cubicBezTo>
                <a:close/>
                <a:moveTo>
                  <a:pt x="96641" y="234748"/>
                </a:moveTo>
                <a:cubicBezTo>
                  <a:pt x="104920" y="234748"/>
                  <a:pt x="110439" y="240259"/>
                  <a:pt x="110439" y="248525"/>
                </a:cubicBezTo>
                <a:lnTo>
                  <a:pt x="110439" y="351983"/>
                </a:lnTo>
                <a:cubicBezTo>
                  <a:pt x="153254" y="387802"/>
                  <a:pt x="234791" y="414022"/>
                  <a:pt x="303777" y="414022"/>
                </a:cubicBezTo>
                <a:cubicBezTo>
                  <a:pt x="328701" y="414022"/>
                  <a:pt x="356295" y="411266"/>
                  <a:pt x="383889" y="404334"/>
                </a:cubicBezTo>
                <a:cubicBezTo>
                  <a:pt x="390833" y="401578"/>
                  <a:pt x="397687" y="407089"/>
                  <a:pt x="399111" y="414022"/>
                </a:cubicBezTo>
                <a:cubicBezTo>
                  <a:pt x="401870" y="420866"/>
                  <a:pt x="396351" y="429132"/>
                  <a:pt x="389408" y="430554"/>
                </a:cubicBezTo>
                <a:cubicBezTo>
                  <a:pt x="360390" y="437486"/>
                  <a:pt x="330036" y="441575"/>
                  <a:pt x="303777" y="441575"/>
                </a:cubicBezTo>
                <a:cubicBezTo>
                  <a:pt x="236126" y="441575"/>
                  <a:pt x="140881" y="416777"/>
                  <a:pt x="86939" y="368514"/>
                </a:cubicBezTo>
                <a:cubicBezTo>
                  <a:pt x="84179" y="367092"/>
                  <a:pt x="82844" y="363004"/>
                  <a:pt x="82844" y="358826"/>
                </a:cubicBezTo>
                <a:lnTo>
                  <a:pt x="82844" y="248525"/>
                </a:lnTo>
                <a:cubicBezTo>
                  <a:pt x="82844" y="240259"/>
                  <a:pt x="88363" y="234748"/>
                  <a:pt x="96641" y="234748"/>
                </a:cubicBezTo>
                <a:close/>
                <a:moveTo>
                  <a:pt x="296210" y="0"/>
                </a:moveTo>
                <a:cubicBezTo>
                  <a:pt x="310028" y="0"/>
                  <a:pt x="323846" y="2422"/>
                  <a:pt x="336974" y="7266"/>
                </a:cubicBezTo>
                <a:lnTo>
                  <a:pt x="577199" y="95520"/>
                </a:lnTo>
                <a:cubicBezTo>
                  <a:pt x="595178" y="102364"/>
                  <a:pt x="607639" y="118984"/>
                  <a:pt x="606215" y="139603"/>
                </a:cubicBezTo>
                <a:cubicBezTo>
                  <a:pt x="606215" y="158979"/>
                  <a:pt x="593843" y="176843"/>
                  <a:pt x="574440" y="183775"/>
                </a:cubicBezTo>
                <a:lnTo>
                  <a:pt x="481964" y="218260"/>
                </a:lnTo>
                <a:lnTo>
                  <a:pt x="481964" y="361618"/>
                </a:lnTo>
                <a:cubicBezTo>
                  <a:pt x="487482" y="358863"/>
                  <a:pt x="491576" y="356108"/>
                  <a:pt x="495760" y="352019"/>
                </a:cubicBezTo>
                <a:lnTo>
                  <a:pt x="495760" y="248567"/>
                </a:lnTo>
                <a:cubicBezTo>
                  <a:pt x="495760" y="240301"/>
                  <a:pt x="501278" y="234791"/>
                  <a:pt x="509555" y="234791"/>
                </a:cubicBezTo>
                <a:cubicBezTo>
                  <a:pt x="517833" y="234791"/>
                  <a:pt x="523351" y="240301"/>
                  <a:pt x="523351" y="248567"/>
                </a:cubicBezTo>
                <a:lnTo>
                  <a:pt x="523351" y="358863"/>
                </a:lnTo>
                <a:cubicBezTo>
                  <a:pt x="523351" y="361618"/>
                  <a:pt x="522016" y="365795"/>
                  <a:pt x="519257" y="368550"/>
                </a:cubicBezTo>
                <a:cubicBezTo>
                  <a:pt x="510980" y="375394"/>
                  <a:pt x="499854" y="383660"/>
                  <a:pt x="488817" y="390592"/>
                </a:cubicBezTo>
                <a:cubicBezTo>
                  <a:pt x="502702" y="397524"/>
                  <a:pt x="510980" y="411300"/>
                  <a:pt x="510980" y="426409"/>
                </a:cubicBezTo>
                <a:cubicBezTo>
                  <a:pt x="510980" y="449873"/>
                  <a:pt x="493000" y="467826"/>
                  <a:pt x="469503" y="467826"/>
                </a:cubicBezTo>
                <a:cubicBezTo>
                  <a:pt x="446006" y="467826"/>
                  <a:pt x="428116" y="449873"/>
                  <a:pt x="428116" y="426409"/>
                </a:cubicBezTo>
                <a:cubicBezTo>
                  <a:pt x="428116" y="408545"/>
                  <a:pt x="439152" y="393347"/>
                  <a:pt x="455707" y="387837"/>
                </a:cubicBezTo>
                <a:lnTo>
                  <a:pt x="455707" y="216837"/>
                </a:lnTo>
                <a:lnTo>
                  <a:pt x="294163" y="152046"/>
                </a:lnTo>
                <a:cubicBezTo>
                  <a:pt x="280367" y="150624"/>
                  <a:pt x="269241" y="145114"/>
                  <a:pt x="269241" y="138270"/>
                </a:cubicBezTo>
                <a:cubicBezTo>
                  <a:pt x="269241" y="131338"/>
                  <a:pt x="281702" y="124494"/>
                  <a:pt x="296922" y="124494"/>
                </a:cubicBezTo>
                <a:cubicBezTo>
                  <a:pt x="309294" y="124494"/>
                  <a:pt x="318995" y="128583"/>
                  <a:pt x="323178" y="134093"/>
                </a:cubicBezTo>
                <a:lnTo>
                  <a:pt x="469503" y="193374"/>
                </a:lnTo>
                <a:lnTo>
                  <a:pt x="566163" y="156134"/>
                </a:lnTo>
                <a:cubicBezTo>
                  <a:pt x="574440" y="153379"/>
                  <a:pt x="579959" y="146536"/>
                  <a:pt x="579959" y="138270"/>
                </a:cubicBezTo>
                <a:cubicBezTo>
                  <a:pt x="579959" y="130005"/>
                  <a:pt x="575864" y="124494"/>
                  <a:pt x="567587" y="123072"/>
                </a:cubicBezTo>
                <a:lnTo>
                  <a:pt x="327273" y="34817"/>
                </a:lnTo>
                <a:cubicBezTo>
                  <a:pt x="306534" y="26552"/>
                  <a:pt x="284461" y="27974"/>
                  <a:pt x="265147" y="34817"/>
                </a:cubicBezTo>
                <a:lnTo>
                  <a:pt x="40052" y="120317"/>
                </a:lnTo>
                <a:cubicBezTo>
                  <a:pt x="29015" y="124494"/>
                  <a:pt x="27591" y="135515"/>
                  <a:pt x="27591" y="138270"/>
                </a:cubicBezTo>
                <a:cubicBezTo>
                  <a:pt x="27591" y="141025"/>
                  <a:pt x="29015" y="150624"/>
                  <a:pt x="40052" y="154801"/>
                </a:cubicBezTo>
                <a:lnTo>
                  <a:pt x="280367" y="241634"/>
                </a:lnTo>
                <a:cubicBezTo>
                  <a:pt x="301016" y="248567"/>
                  <a:pt x="321754" y="248567"/>
                  <a:pt x="339733" y="241634"/>
                </a:cubicBezTo>
                <a:lnTo>
                  <a:pt x="394917" y="221015"/>
                </a:lnTo>
                <a:cubicBezTo>
                  <a:pt x="401859" y="218260"/>
                  <a:pt x="410137" y="222348"/>
                  <a:pt x="412896" y="229280"/>
                </a:cubicBezTo>
                <a:cubicBezTo>
                  <a:pt x="415655" y="236124"/>
                  <a:pt x="411561" y="244389"/>
                  <a:pt x="404618" y="247144"/>
                </a:cubicBezTo>
                <a:lnTo>
                  <a:pt x="349346" y="267853"/>
                </a:lnTo>
                <a:cubicBezTo>
                  <a:pt x="338309" y="273363"/>
                  <a:pt x="324513" y="276118"/>
                  <a:pt x="310718" y="276118"/>
                </a:cubicBezTo>
                <a:cubicBezTo>
                  <a:pt x="296922" y="276118"/>
                  <a:pt x="283126" y="273363"/>
                  <a:pt x="270665" y="269275"/>
                </a:cubicBezTo>
                <a:lnTo>
                  <a:pt x="30351" y="181020"/>
                </a:lnTo>
                <a:cubicBezTo>
                  <a:pt x="12460" y="174088"/>
                  <a:pt x="0" y="157557"/>
                  <a:pt x="0" y="138270"/>
                </a:cubicBezTo>
                <a:cubicBezTo>
                  <a:pt x="0" y="118984"/>
                  <a:pt x="11036" y="101031"/>
                  <a:pt x="30351" y="94098"/>
                </a:cubicBezTo>
                <a:lnTo>
                  <a:pt x="255445" y="7266"/>
                </a:lnTo>
                <a:cubicBezTo>
                  <a:pt x="268574" y="2422"/>
                  <a:pt x="282392" y="0"/>
                  <a:pt x="296210" y="0"/>
                </a:cubicBezTo>
                <a:close/>
              </a:path>
            </a:pathLst>
          </a:custGeom>
          <a:solidFill>
            <a:schemeClr val="bg1"/>
          </a:solidFill>
          <a:ln w="19050">
            <a:solidFill>
              <a:srgbClr val="414955"/>
            </a:solidFill>
          </a:ln>
        </p:spPr>
      </p:sp>
      <p:sp>
        <p:nvSpPr>
          <p:cNvPr id="11" name="文本框 10"/>
          <p:cNvSpPr txBox="1"/>
          <p:nvPr/>
        </p:nvSpPr>
        <p:spPr>
          <a:xfrm>
            <a:off x="2237188" y="3791903"/>
            <a:ext cx="7693890" cy="11079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6600" dirty="0">
                <a:solidFill>
                  <a:srgbClr val="414955"/>
                </a:solidFill>
                <a:latin typeface="幼圆" panose="02010509060101010101" pitchFamily="49" charset="-122"/>
                <a:ea typeface="幼圆" panose="02010509060101010101" pitchFamily="49" charset="-122"/>
              </a:rPr>
              <a:t>恳请老师 批评指正</a:t>
            </a:r>
            <a:endParaRPr lang="zh-CN" altLang="en-US" sz="6600" dirty="0">
              <a:solidFill>
                <a:srgbClr val="414955"/>
              </a:solidFill>
              <a:latin typeface="幼圆" panose="02010509060101010101" pitchFamily="49" charset="-122"/>
              <a:ea typeface="幼圆" panose="02010509060101010101" pitchFamily="49" charset="-122"/>
            </a:endParaRPr>
          </a:p>
        </p:txBody>
      </p:sp>
      <p:sp>
        <p:nvSpPr>
          <p:cNvPr id="12" name="文本框 11"/>
          <p:cNvSpPr txBox="1"/>
          <p:nvPr/>
        </p:nvSpPr>
        <p:spPr>
          <a:xfrm>
            <a:off x="2573148" y="5044521"/>
            <a:ext cx="7021970" cy="525978"/>
          </a:xfrm>
          <a:prstGeom prst="rect">
            <a:avLst/>
          </a:prstGeom>
          <a:noFill/>
          <a:ln w="3175">
            <a:noFill/>
            <a:prstDash val="solid"/>
          </a:ln>
        </p:spPr>
        <p:txBody>
          <a:bodyPr wrap="square" rtlCol="0">
            <a:spAutoFit/>
          </a:bodyPr>
          <a:lstStyle>
            <a:defPPr>
              <a:defRPr lang="zh-CN"/>
            </a:defPPr>
            <a:lvl1pPr algn="ctr">
              <a:defRPr sz="6000" b="1">
                <a:blipFill dpi="0" rotWithShape="1">
                  <a:blip r:embed="rId1"/>
                  <a:srcRect/>
                  <a:stretch>
                    <a:fillRect/>
                  </a:stretch>
                </a:blipFill>
              </a:defRPr>
            </a:lvl1pPr>
          </a:lstStyle>
          <a:p>
            <a:pPr>
              <a:lnSpc>
                <a:spcPct val="150000"/>
              </a:lnSpc>
            </a:pPr>
            <a:r>
              <a:rPr lang="en-US" altLang="zh-CN" sz="1000" b="0" dirty="0">
                <a:solidFill>
                  <a:srgbClr val="414955"/>
                </a:solidFill>
                <a:latin typeface="华文细黑" panose="02010600040101010101" pitchFamily="2" charset="-122"/>
                <a:ea typeface="华文细黑" panose="02010600040101010101" pitchFamily="2" charset="-122"/>
              </a:rPr>
              <a:t>A company is an association or collection of individuals, whether natural persons, legal persons, or a mixture of both. A company is an association or collection of individuals,</a:t>
            </a:r>
            <a:endParaRPr lang="en-US" altLang="zh-CN" sz="1000" b="0" dirty="0">
              <a:solidFill>
                <a:srgbClr val="414955"/>
              </a:solidFill>
              <a:latin typeface="华文细黑" panose="02010600040101010101" pitchFamily="2" charset="-122"/>
              <a:ea typeface="华文细黑" panose="0201060004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629331" y="443969"/>
            <a:ext cx="3426179" cy="583565"/>
          </a:xfrm>
          <a:prstGeom prst="rect">
            <a:avLst/>
          </a:prstGeom>
          <a:noFill/>
        </p:spPr>
        <p:txBody>
          <a:bodyPr wrap="square" rtlCol="0">
            <a:spAutoFit/>
          </a:bodyPr>
          <a:lstStyle/>
          <a:p>
            <a:pPr lvl="0">
              <a:defRPr/>
            </a:pPr>
            <a:r>
              <a:rPr lang="zh-CN" altLang="en-US" sz="3200" dirty="0">
                <a:solidFill>
                  <a:schemeClr val="accent1"/>
                </a:solidFill>
                <a:latin typeface="幼圆" panose="02010509060101010101" pitchFamily="49" charset="-122"/>
                <a:ea typeface="幼圆" panose="02010509060101010101" pitchFamily="49" charset="-122"/>
              </a:rPr>
              <a:t>团队与选题介绍</a:t>
            </a:r>
            <a:endParaRPr lang="zh-CN" altLang="en-US" sz="3200" dirty="0">
              <a:solidFill>
                <a:schemeClr val="accent1"/>
              </a:solidFill>
              <a:latin typeface="幼圆" panose="02010509060101010101" pitchFamily="49" charset="-122"/>
              <a:ea typeface="幼圆" panose="02010509060101010101" pitchFamily="49" charset="-122"/>
            </a:endParaRPr>
          </a:p>
        </p:txBody>
      </p:sp>
      <p:sp>
        <p:nvSpPr>
          <p:cNvPr id="22" name="文本框 21"/>
          <p:cNvSpPr txBox="1"/>
          <p:nvPr/>
        </p:nvSpPr>
        <p:spPr>
          <a:xfrm>
            <a:off x="652481" y="952799"/>
            <a:ext cx="2532099" cy="315407"/>
          </a:xfrm>
          <a:prstGeom prst="rect">
            <a:avLst/>
          </a:prstGeom>
          <a:noFill/>
        </p:spPr>
        <p:txBody>
          <a:bodyPr wrap="square" rtlCol="0">
            <a:spAutoFit/>
          </a:bodyPr>
          <a:lstStyle/>
          <a:p>
            <a:pPr lvl="0">
              <a:lnSpc>
                <a:spcPct val="150000"/>
              </a:lnSpc>
              <a:defRPr/>
            </a:pPr>
            <a:r>
              <a:rPr lang="en-US" altLang="zh-CN" sz="1100" spc="300" dirty="0">
                <a:solidFill>
                  <a:schemeClr val="accent1"/>
                </a:solidFill>
                <a:latin typeface="华文细黑" panose="02010600040101010101" pitchFamily="2" charset="-122"/>
                <a:ea typeface="华文细黑" panose="02010600040101010101" pitchFamily="2" charset="-122"/>
              </a:rPr>
              <a:t>The introduction</a:t>
            </a:r>
            <a:endParaRPr lang="en-US" altLang="zh-CN" sz="1100" spc="300" dirty="0">
              <a:solidFill>
                <a:schemeClr val="accent1"/>
              </a:solidFill>
              <a:latin typeface="华文细黑" panose="02010600040101010101" pitchFamily="2" charset="-122"/>
              <a:ea typeface="华文细黑" panose="02010600040101010101" pitchFamily="2" charset="-122"/>
            </a:endParaRPr>
          </a:p>
        </p:txBody>
      </p:sp>
      <p:sp>
        <p:nvSpPr>
          <p:cNvPr id="24" name="矩形: 圆角 23"/>
          <p:cNvSpPr/>
          <p:nvPr/>
        </p:nvSpPr>
        <p:spPr>
          <a:xfrm flipH="1">
            <a:off x="-1" y="502441"/>
            <a:ext cx="521097" cy="72477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pic>
        <p:nvPicPr>
          <p:cNvPr id="2" name="内容占位符 1" descr="3"/>
          <p:cNvPicPr>
            <a:picLocks noChangeAspect="1"/>
          </p:cNvPicPr>
          <p:nvPr>
            <p:ph idx="1"/>
          </p:nvPr>
        </p:nvPicPr>
        <p:blipFill>
          <a:blip r:embed="rId1"/>
          <a:stretch>
            <a:fillRect/>
          </a:stretch>
        </p:blipFill>
        <p:spPr>
          <a:xfrm>
            <a:off x="1875790" y="1584960"/>
            <a:ext cx="2900680" cy="2900680"/>
          </a:xfrm>
          <a:prstGeom prst="rect">
            <a:avLst/>
          </a:prstGeom>
        </p:spPr>
      </p:pic>
      <p:pic>
        <p:nvPicPr>
          <p:cNvPr id="4" name="图片 3" descr="2"/>
          <p:cNvPicPr>
            <a:picLocks noChangeAspect="1"/>
          </p:cNvPicPr>
          <p:nvPr/>
        </p:nvPicPr>
        <p:blipFill>
          <a:blip r:embed="rId2"/>
          <a:stretch>
            <a:fillRect/>
          </a:stretch>
        </p:blipFill>
        <p:spPr>
          <a:xfrm>
            <a:off x="7303135" y="1612900"/>
            <a:ext cx="2326640" cy="2872740"/>
          </a:xfrm>
          <a:prstGeom prst="rect">
            <a:avLst/>
          </a:prstGeom>
        </p:spPr>
      </p:pic>
      <p:sp>
        <p:nvSpPr>
          <p:cNvPr id="13" name="文本框 12"/>
          <p:cNvSpPr txBox="1"/>
          <p:nvPr/>
        </p:nvSpPr>
        <p:spPr>
          <a:xfrm>
            <a:off x="1875790" y="4802505"/>
            <a:ext cx="2828290" cy="1476375"/>
          </a:xfrm>
          <a:prstGeom prst="rect">
            <a:avLst/>
          </a:prstGeom>
          <a:noFill/>
        </p:spPr>
        <p:txBody>
          <a:bodyPr wrap="square" rtlCol="0">
            <a:spAutoFit/>
          </a:bodyPr>
          <a:p>
            <a:r>
              <a:rPr lang="zh-CN" altLang="en-US"/>
              <a:t>队长：铁甲</a:t>
            </a:r>
            <a:r>
              <a:rPr lang="en-US" altLang="zh-CN"/>
              <a:t>_</a:t>
            </a:r>
            <a:r>
              <a:rPr lang="zh-CN" altLang="en-US"/>
              <a:t>卡布达</a:t>
            </a:r>
            <a:r>
              <a:rPr lang="en-US" altLang="zh-CN"/>
              <a:t>(</a:t>
            </a:r>
            <a:r>
              <a:rPr lang="zh-CN" altLang="en-US"/>
              <a:t>李卫</a:t>
            </a:r>
            <a:r>
              <a:rPr lang="en-US" altLang="zh-CN"/>
              <a:t>)</a:t>
            </a:r>
            <a:endParaRPr lang="zh-CN" altLang="en-US"/>
          </a:p>
          <a:p>
            <a:endParaRPr lang="zh-CN" altLang="en-US"/>
          </a:p>
          <a:p>
            <a:r>
              <a:rPr lang="zh-CN" altLang="en-US"/>
              <a:t>研究方向：蟑螂恶霸、鲨鱼辣椒、蜘蛛侦探，蝎子莱莱</a:t>
            </a:r>
            <a:endParaRPr lang="zh-CN" altLang="en-US"/>
          </a:p>
        </p:txBody>
      </p:sp>
      <p:sp>
        <p:nvSpPr>
          <p:cNvPr id="14" name="文本框 13"/>
          <p:cNvSpPr txBox="1"/>
          <p:nvPr/>
        </p:nvSpPr>
        <p:spPr>
          <a:xfrm>
            <a:off x="7303135" y="4802505"/>
            <a:ext cx="2931795" cy="922020"/>
          </a:xfrm>
          <a:prstGeom prst="rect">
            <a:avLst/>
          </a:prstGeom>
          <a:noFill/>
        </p:spPr>
        <p:txBody>
          <a:bodyPr wrap="square" rtlCol="0">
            <a:spAutoFit/>
          </a:bodyPr>
          <a:p>
            <a:r>
              <a:rPr lang="zh-CN" altLang="en-US"/>
              <a:t>队员：铁甲</a:t>
            </a:r>
            <a:r>
              <a:rPr lang="en-US" altLang="zh-CN"/>
              <a:t>_</a:t>
            </a:r>
            <a:r>
              <a:rPr lang="zh-CN" altLang="en-US"/>
              <a:t>小宝（张宇健）</a:t>
            </a:r>
            <a:endParaRPr lang="zh-CN" altLang="en-US"/>
          </a:p>
          <a:p>
            <a:endParaRPr lang="zh-CN" altLang="en-US"/>
          </a:p>
          <a:p>
            <a:r>
              <a:rPr lang="zh-CN" altLang="en-US"/>
              <a:t>研究方向：寻找和平星</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629331" y="443969"/>
            <a:ext cx="3426179" cy="583565"/>
          </a:xfrm>
          <a:prstGeom prst="rect">
            <a:avLst/>
          </a:prstGeom>
          <a:noFill/>
        </p:spPr>
        <p:txBody>
          <a:bodyPr wrap="square" rtlCol="0">
            <a:spAutoFit/>
          </a:bodyPr>
          <a:lstStyle/>
          <a:p>
            <a:pPr lvl="0">
              <a:defRPr/>
            </a:pPr>
            <a:r>
              <a:rPr lang="zh-CN" altLang="en-US" sz="3200" dirty="0">
                <a:solidFill>
                  <a:schemeClr val="accent1"/>
                </a:solidFill>
                <a:latin typeface="幼圆" panose="02010509060101010101" pitchFamily="49" charset="-122"/>
                <a:ea typeface="幼圆" panose="02010509060101010101" pitchFamily="49" charset="-122"/>
              </a:rPr>
              <a:t>团队与选题介绍</a:t>
            </a:r>
            <a:endParaRPr lang="zh-CN" altLang="en-US" sz="3200" dirty="0">
              <a:solidFill>
                <a:schemeClr val="accent1"/>
              </a:solidFill>
              <a:latin typeface="幼圆" panose="02010509060101010101" pitchFamily="49" charset="-122"/>
              <a:ea typeface="幼圆" panose="02010509060101010101" pitchFamily="49" charset="-122"/>
            </a:endParaRPr>
          </a:p>
        </p:txBody>
      </p:sp>
      <p:sp>
        <p:nvSpPr>
          <p:cNvPr id="22" name="文本框 21"/>
          <p:cNvSpPr txBox="1"/>
          <p:nvPr/>
        </p:nvSpPr>
        <p:spPr>
          <a:xfrm>
            <a:off x="652481" y="952799"/>
            <a:ext cx="2532099" cy="315407"/>
          </a:xfrm>
          <a:prstGeom prst="rect">
            <a:avLst/>
          </a:prstGeom>
          <a:noFill/>
        </p:spPr>
        <p:txBody>
          <a:bodyPr wrap="square" rtlCol="0">
            <a:spAutoFit/>
          </a:bodyPr>
          <a:lstStyle/>
          <a:p>
            <a:pPr lvl="0">
              <a:lnSpc>
                <a:spcPct val="150000"/>
              </a:lnSpc>
              <a:defRPr/>
            </a:pPr>
            <a:r>
              <a:rPr lang="en-US" altLang="zh-CN" sz="1100" spc="300" dirty="0">
                <a:solidFill>
                  <a:schemeClr val="accent1"/>
                </a:solidFill>
                <a:latin typeface="华文细黑" panose="02010600040101010101" pitchFamily="2" charset="-122"/>
                <a:ea typeface="华文细黑" panose="02010600040101010101" pitchFamily="2" charset="-122"/>
              </a:rPr>
              <a:t>The introduction</a:t>
            </a:r>
            <a:endParaRPr lang="en-US" altLang="zh-CN" sz="1100" spc="300" dirty="0">
              <a:solidFill>
                <a:schemeClr val="accent1"/>
              </a:solidFill>
              <a:latin typeface="华文细黑" panose="02010600040101010101" pitchFamily="2" charset="-122"/>
              <a:ea typeface="华文细黑" panose="02010600040101010101" pitchFamily="2" charset="-122"/>
            </a:endParaRPr>
          </a:p>
        </p:txBody>
      </p:sp>
      <p:sp>
        <p:nvSpPr>
          <p:cNvPr id="24" name="矩形: 圆角 23"/>
          <p:cNvSpPr/>
          <p:nvPr/>
        </p:nvSpPr>
        <p:spPr>
          <a:xfrm flipH="1">
            <a:off x="-1" y="502441"/>
            <a:ext cx="521097" cy="72477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8" name="文本框 7"/>
          <p:cNvSpPr txBox="1"/>
          <p:nvPr/>
        </p:nvSpPr>
        <p:spPr>
          <a:xfrm>
            <a:off x="6353810" y="2353945"/>
            <a:ext cx="2397125" cy="737235"/>
          </a:xfrm>
          <a:prstGeom prst="rect">
            <a:avLst/>
          </a:prstGeom>
          <a:noFill/>
        </p:spPr>
        <p:txBody>
          <a:bodyPr wrap="square" rtlCol="0">
            <a:spAutoFit/>
          </a:bodyPr>
          <a:lstStyle/>
          <a:p>
            <a:pPr>
              <a:lnSpc>
                <a:spcPct val="150000"/>
              </a:lnSpc>
            </a:pPr>
            <a:r>
              <a:rPr lang="zh-CN" altLang="en-US" sz="2800" b="1" dirty="0">
                <a:solidFill>
                  <a:schemeClr val="tx1">
                    <a:lumMod val="75000"/>
                    <a:lumOff val="25000"/>
                  </a:schemeClr>
                </a:solidFill>
                <a:latin typeface="微软雅黑 Light" panose="020B0502040204020203" pitchFamily="34" charset="-122"/>
                <a:ea typeface="微软雅黑 Light" panose="020B0502040204020203" pitchFamily="34" charset="-122"/>
              </a:rPr>
              <a:t>食物声音识别</a:t>
            </a:r>
            <a:endParaRPr lang="zh-CN" altLang="en-US" sz="2800" b="1"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9" name="Shape 717"/>
          <p:cNvSpPr txBox="1"/>
          <p:nvPr/>
        </p:nvSpPr>
        <p:spPr>
          <a:xfrm>
            <a:off x="6500468" y="3389068"/>
            <a:ext cx="4183946" cy="663866"/>
          </a:xfrm>
          <a:prstGeom prst="rect">
            <a:avLst/>
          </a:prstGeom>
          <a:noFill/>
          <a:ln>
            <a:noFill/>
          </a:ln>
        </p:spPr>
        <p:txBody>
          <a:bodyPr lIns="0" tIns="0" rIns="0" bIns="0" anchor="t" anchorCtr="0">
            <a:noAutofit/>
          </a:bodyPr>
          <a:lstStyle/>
          <a:p>
            <a:pPr>
              <a:lnSpc>
                <a:spcPct val="150000"/>
              </a:lnSpc>
              <a:defRPr/>
            </a:pPr>
            <a:r>
              <a:rPr lang="zh-CN" altLang="en-US" sz="1100" dirty="0">
                <a:solidFill>
                  <a:schemeClr val="tx1">
                    <a:lumMod val="75000"/>
                    <a:lumOff val="25000"/>
                  </a:schemeClr>
                </a:solidFill>
                <a:latin typeface="微软雅黑 Light" panose="020B0502040204020203" pitchFamily="34" charset="-122"/>
                <a:ea typeface="微软雅黑 Light" panose="020B0502040204020203" pitchFamily="34" charset="-122"/>
                <a:cs typeface="Arial" panose="020B0604020202090204" pitchFamily="34" charset="0"/>
              </a:rPr>
              <a:t>此次选</a:t>
            </a:r>
            <a:r>
              <a:rPr lang="en-US" altLang="zh-CN" sz="1100" dirty="0">
                <a:solidFill>
                  <a:schemeClr val="tx1">
                    <a:lumMod val="75000"/>
                    <a:lumOff val="25000"/>
                  </a:schemeClr>
                </a:solidFill>
                <a:latin typeface="微软雅黑 Light" panose="020B0502040204020203" pitchFamily="34" charset="-122"/>
                <a:ea typeface="微软雅黑 Light" panose="020B0502040204020203" pitchFamily="34" charset="-122"/>
                <a:cs typeface="Arial" panose="020B0604020202090204" pitchFamily="34" charset="0"/>
              </a:rPr>
              <a:t>题以语音识别为背景，要求选手使用提供的语音数据训练模型并完成语音分类的任务。</a:t>
            </a:r>
            <a:endParaRPr lang="en-US" altLang="zh-CN" sz="1100" dirty="0">
              <a:solidFill>
                <a:schemeClr val="tx1">
                  <a:lumMod val="75000"/>
                  <a:lumOff val="25000"/>
                </a:schemeClr>
              </a:solidFill>
              <a:latin typeface="微软雅黑 Light" panose="020B0502040204020203" pitchFamily="34" charset="-122"/>
              <a:ea typeface="微软雅黑 Light" panose="020B0502040204020203" pitchFamily="34" charset="-122"/>
              <a:cs typeface="Arial" panose="020B0604020202090204" pitchFamily="34" charset="0"/>
            </a:endParaRPr>
          </a:p>
        </p:txBody>
      </p:sp>
      <p:sp>
        <p:nvSpPr>
          <p:cNvPr id="11" name="文本框 10"/>
          <p:cNvSpPr txBox="1"/>
          <p:nvPr/>
        </p:nvSpPr>
        <p:spPr>
          <a:xfrm>
            <a:off x="6445573" y="2989328"/>
            <a:ext cx="1258275" cy="344805"/>
          </a:xfrm>
          <a:prstGeom prst="rect">
            <a:avLst/>
          </a:prstGeom>
          <a:noFill/>
        </p:spPr>
        <p:txBody>
          <a:bodyPr wrap="square" rtlCol="0">
            <a:spAutoFit/>
          </a:bodyPr>
          <a:lstStyle/>
          <a:p>
            <a:pPr>
              <a:lnSpc>
                <a:spcPct val="150000"/>
              </a:lnSpc>
            </a:pPr>
            <a:r>
              <a:rPr lang="en-US" altLang="zh-CN" sz="1100" b="1" dirty="0">
                <a:solidFill>
                  <a:schemeClr val="tx1">
                    <a:lumMod val="75000"/>
                    <a:lumOff val="25000"/>
                  </a:schemeClr>
                </a:solidFill>
                <a:latin typeface="微软雅黑 Light" panose="020B0502040204020203" pitchFamily="34" charset="-122"/>
                <a:ea typeface="微软雅黑 Light" panose="020B0502040204020203" pitchFamily="34" charset="-122"/>
              </a:rPr>
              <a:t>INTRODUCE</a:t>
            </a:r>
            <a:endParaRPr lang="zh-CN" altLang="en-US" sz="1100" b="1"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grpSp>
        <p:nvGrpSpPr>
          <p:cNvPr id="3" name="组合 2"/>
          <p:cNvGrpSpPr/>
          <p:nvPr/>
        </p:nvGrpSpPr>
        <p:grpSpPr>
          <a:xfrm>
            <a:off x="1359741" y="2031555"/>
            <a:ext cx="4032787" cy="4002118"/>
            <a:chOff x="1583261" y="2075910"/>
            <a:chExt cx="4032787" cy="4002118"/>
          </a:xfrm>
        </p:grpSpPr>
        <p:sp>
          <p:nvSpPr>
            <p:cNvPr id="5" name="椭圆 4"/>
            <p:cNvSpPr/>
            <p:nvPr/>
          </p:nvSpPr>
          <p:spPr>
            <a:xfrm>
              <a:off x="1583261" y="2075910"/>
              <a:ext cx="3804631" cy="3804624"/>
            </a:xfrm>
            <a:prstGeom prst="ellipse">
              <a:avLst/>
            </a:prstGeom>
            <a:blipFill dpi="0" rotWithShape="1">
              <a:blip r:embed="rId1">
                <a:extLst>
                  <a:ext uri="{28A0092B-C50C-407E-A947-70E740481C1C}">
                    <a14:useLocalDpi xmlns:a14="http://schemas.microsoft.com/office/drawing/2010/main" val="0"/>
                  </a:ext>
                </a:extLst>
              </a:blip>
              <a:srcRect/>
              <a:stretch>
                <a:fillRect l="-21546" r="-21546"/>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200">
                <a:latin typeface="微软雅黑 Light" panose="020B0502040204020203" pitchFamily="34" charset="-122"/>
                <a:ea typeface="微软雅黑 Light" panose="020B0502040204020203" pitchFamily="34" charset="-122"/>
              </a:endParaRPr>
            </a:p>
          </p:txBody>
        </p:sp>
        <p:sp>
          <p:nvSpPr>
            <p:cNvPr id="6" name="椭圆 5"/>
            <p:cNvSpPr/>
            <p:nvPr/>
          </p:nvSpPr>
          <p:spPr>
            <a:xfrm>
              <a:off x="4439329" y="2201985"/>
              <a:ext cx="1176719" cy="1176717"/>
            </a:xfrm>
            <a:prstGeom prst="ellipse">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200">
                <a:latin typeface="微软雅黑 Light" panose="020B0502040204020203" pitchFamily="34" charset="-122"/>
                <a:ea typeface="微软雅黑 Light" panose="020B0502040204020203" pitchFamily="34" charset="-122"/>
              </a:endParaRPr>
            </a:p>
          </p:txBody>
        </p:sp>
        <p:sp>
          <p:nvSpPr>
            <p:cNvPr id="7" name="椭圆 6"/>
            <p:cNvSpPr/>
            <p:nvPr/>
          </p:nvSpPr>
          <p:spPr>
            <a:xfrm>
              <a:off x="3969967" y="5238004"/>
              <a:ext cx="768606" cy="768605"/>
            </a:xfrm>
            <a:prstGeom prst="ellipse">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200">
                <a:latin typeface="微软雅黑 Light" panose="020B0502040204020203" pitchFamily="34" charset="-122"/>
                <a:ea typeface="微软雅黑 Light" panose="020B0502040204020203" pitchFamily="34" charset="-122"/>
              </a:endParaRPr>
            </a:p>
          </p:txBody>
        </p:sp>
        <p:sp>
          <p:nvSpPr>
            <p:cNvPr id="12" name="椭圆 11"/>
            <p:cNvSpPr/>
            <p:nvPr/>
          </p:nvSpPr>
          <p:spPr>
            <a:xfrm>
              <a:off x="2820720" y="5683040"/>
              <a:ext cx="394989" cy="394988"/>
            </a:xfrm>
            <a:prstGeom prst="ellipse">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200">
                <a:latin typeface="微软雅黑 Light" panose="020B0502040204020203" pitchFamily="34" charset="-122"/>
                <a:ea typeface="微软雅黑 Light" panose="020B0502040204020203" pitchFamily="34" charset="-122"/>
              </a:endParaRPr>
            </a:p>
          </p:txBody>
        </p:sp>
      </p:grpSp>
      <p:sp>
        <p:nvSpPr>
          <p:cNvPr id="17" name="Shape 717"/>
          <p:cNvSpPr txBox="1"/>
          <p:nvPr/>
        </p:nvSpPr>
        <p:spPr>
          <a:xfrm>
            <a:off x="6500495" y="4351020"/>
            <a:ext cx="4184015" cy="1357630"/>
          </a:xfrm>
          <a:prstGeom prst="rect">
            <a:avLst/>
          </a:prstGeom>
          <a:noFill/>
          <a:ln>
            <a:noFill/>
          </a:ln>
        </p:spPr>
        <p:txBody>
          <a:bodyPr lIns="0" tIns="0" rIns="0" bIns="0" anchor="t" anchorCtr="0">
            <a:noAutofit/>
          </a:bodyPr>
          <a:p>
            <a:pPr>
              <a:lnSpc>
                <a:spcPct val="150000"/>
              </a:lnSpc>
              <a:defRPr/>
            </a:pPr>
            <a:r>
              <a:rPr lang="zh-CN" altLang="en-US" sz="11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环境要求：</a:t>
            </a:r>
            <a:endParaRPr lang="zh-CN" altLang="en-US" sz="11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a:lnSpc>
                <a:spcPct val="150000"/>
              </a:lnSpc>
              <a:defRPr/>
            </a:pPr>
            <a:r>
              <a:rPr lang="zh-CN" altLang="en-US" sz="11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TensorFlow的版本：2.0 +</a:t>
            </a:r>
            <a:endParaRPr lang="zh-CN" altLang="en-US" sz="110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50000"/>
              </a:lnSpc>
              <a:defRPr/>
            </a:pPr>
            <a:r>
              <a:rPr lang="zh-CN" altLang="en-US" sz="11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keras</a:t>
            </a:r>
            <a:endParaRPr lang="zh-CN" altLang="en-US" sz="110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50000"/>
              </a:lnSpc>
              <a:defRPr/>
            </a:pPr>
            <a:r>
              <a:rPr lang="zh-CN" altLang="en-US" sz="11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sklearn</a:t>
            </a:r>
            <a:endParaRPr lang="zh-CN" altLang="en-US" sz="110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50000"/>
              </a:lnSpc>
              <a:defRPr/>
            </a:pPr>
            <a:r>
              <a:rPr lang="zh-CN" altLang="en-US" sz="11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librosa</a:t>
            </a:r>
            <a:endParaRPr lang="zh-CN" altLang="en-US" sz="110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50000"/>
              </a:lnSpc>
              <a:defRPr/>
            </a:pPr>
            <a:endParaRPr lang="en-US" altLang="zh-CN" sz="900" dirty="0">
              <a:solidFill>
                <a:schemeClr val="tx1">
                  <a:lumMod val="75000"/>
                  <a:lumOff val="25000"/>
                </a:schemeClr>
              </a:solidFill>
              <a:latin typeface="微软雅黑 Light" panose="020B0502040204020203" pitchFamily="34" charset="-122"/>
              <a:ea typeface="微软雅黑 Light" panose="020B0502040204020203" pitchFamily="34" charset="-122"/>
              <a:cs typeface="Arial" panose="020B0604020202090204" pitchFamily="34" charset="0"/>
            </a:endParaRPr>
          </a:p>
          <a:p>
            <a:pPr>
              <a:lnSpc>
                <a:spcPct val="150000"/>
              </a:lnSpc>
              <a:defRPr/>
            </a:pPr>
            <a:endParaRPr lang="en-US" altLang="zh-CN" sz="9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629331" y="443969"/>
            <a:ext cx="3426179" cy="583565"/>
          </a:xfrm>
          <a:prstGeom prst="rect">
            <a:avLst/>
          </a:prstGeom>
          <a:noFill/>
        </p:spPr>
        <p:txBody>
          <a:bodyPr wrap="square" rtlCol="0">
            <a:spAutoFit/>
          </a:bodyPr>
          <a:lstStyle/>
          <a:p>
            <a:pPr lvl="0">
              <a:defRPr/>
            </a:pPr>
            <a:r>
              <a:rPr lang="zh-CN" altLang="en-US" sz="3200" dirty="0">
                <a:solidFill>
                  <a:schemeClr val="accent1"/>
                </a:solidFill>
                <a:latin typeface="幼圆" panose="02010509060101010101" pitchFamily="49" charset="-122"/>
                <a:ea typeface="幼圆" panose="02010509060101010101" pitchFamily="49" charset="-122"/>
              </a:rPr>
              <a:t>团队与选题介绍</a:t>
            </a:r>
            <a:endParaRPr lang="zh-CN" altLang="en-US" sz="3200" dirty="0">
              <a:solidFill>
                <a:schemeClr val="accent1"/>
              </a:solidFill>
              <a:latin typeface="幼圆" panose="02010509060101010101" pitchFamily="49" charset="-122"/>
              <a:ea typeface="幼圆" panose="02010509060101010101" pitchFamily="49" charset="-122"/>
            </a:endParaRPr>
          </a:p>
        </p:txBody>
      </p:sp>
      <p:sp>
        <p:nvSpPr>
          <p:cNvPr id="22" name="文本框 21"/>
          <p:cNvSpPr txBox="1"/>
          <p:nvPr/>
        </p:nvSpPr>
        <p:spPr>
          <a:xfrm>
            <a:off x="652481" y="952799"/>
            <a:ext cx="2532099" cy="315407"/>
          </a:xfrm>
          <a:prstGeom prst="rect">
            <a:avLst/>
          </a:prstGeom>
          <a:noFill/>
        </p:spPr>
        <p:txBody>
          <a:bodyPr wrap="square" rtlCol="0">
            <a:spAutoFit/>
          </a:bodyPr>
          <a:lstStyle/>
          <a:p>
            <a:pPr lvl="0">
              <a:lnSpc>
                <a:spcPct val="150000"/>
              </a:lnSpc>
              <a:defRPr/>
            </a:pPr>
            <a:r>
              <a:rPr lang="en-US" altLang="zh-CN" sz="1100" spc="300" dirty="0">
                <a:solidFill>
                  <a:schemeClr val="accent1"/>
                </a:solidFill>
                <a:latin typeface="华文细黑" panose="02010600040101010101" pitchFamily="2" charset="-122"/>
                <a:ea typeface="华文细黑" panose="02010600040101010101" pitchFamily="2" charset="-122"/>
              </a:rPr>
              <a:t>The introduction</a:t>
            </a:r>
            <a:endParaRPr lang="en-US" altLang="zh-CN" sz="1100" spc="300" dirty="0">
              <a:solidFill>
                <a:schemeClr val="accent1"/>
              </a:solidFill>
              <a:latin typeface="华文细黑" panose="02010600040101010101" pitchFamily="2" charset="-122"/>
              <a:ea typeface="华文细黑" panose="02010600040101010101" pitchFamily="2" charset="-122"/>
            </a:endParaRPr>
          </a:p>
        </p:txBody>
      </p:sp>
      <p:sp>
        <p:nvSpPr>
          <p:cNvPr id="24" name="矩形: 圆角 23"/>
          <p:cNvSpPr/>
          <p:nvPr/>
        </p:nvSpPr>
        <p:spPr>
          <a:xfrm flipH="1">
            <a:off x="-1" y="502441"/>
            <a:ext cx="521097" cy="72477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8" name="文本框 7"/>
          <p:cNvSpPr txBox="1"/>
          <p:nvPr/>
        </p:nvSpPr>
        <p:spPr>
          <a:xfrm>
            <a:off x="6334760" y="741680"/>
            <a:ext cx="2397125" cy="737235"/>
          </a:xfrm>
          <a:prstGeom prst="rect">
            <a:avLst/>
          </a:prstGeom>
          <a:noFill/>
        </p:spPr>
        <p:txBody>
          <a:bodyPr wrap="square" rtlCol="0">
            <a:spAutoFit/>
          </a:bodyPr>
          <a:lstStyle/>
          <a:p>
            <a:pPr>
              <a:lnSpc>
                <a:spcPct val="150000"/>
              </a:lnSpc>
            </a:pPr>
            <a:r>
              <a:rPr lang="zh-CN" altLang="en-US" sz="2800" b="1" dirty="0">
                <a:solidFill>
                  <a:schemeClr val="tx1">
                    <a:lumMod val="75000"/>
                    <a:lumOff val="25000"/>
                  </a:schemeClr>
                </a:solidFill>
                <a:latin typeface="微软雅黑 Light" panose="020B0502040204020203" pitchFamily="34" charset="-122"/>
                <a:ea typeface="微软雅黑 Light" panose="020B0502040204020203" pitchFamily="34" charset="-122"/>
              </a:rPr>
              <a:t>数据集介绍</a:t>
            </a:r>
            <a:endParaRPr lang="zh-CN" altLang="en-US" sz="2800" b="1"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9" name="Shape 717"/>
          <p:cNvSpPr txBox="1"/>
          <p:nvPr/>
        </p:nvSpPr>
        <p:spPr>
          <a:xfrm>
            <a:off x="6445858" y="1823793"/>
            <a:ext cx="4183946" cy="663866"/>
          </a:xfrm>
          <a:prstGeom prst="rect">
            <a:avLst/>
          </a:prstGeom>
          <a:noFill/>
          <a:ln>
            <a:noFill/>
          </a:ln>
        </p:spPr>
        <p:txBody>
          <a:bodyPr lIns="0" tIns="0" rIns="0" bIns="0" anchor="t" anchorCtr="0">
            <a:noAutofit/>
          </a:bodyPr>
          <a:lstStyle/>
          <a:p>
            <a:pPr>
              <a:lnSpc>
                <a:spcPct val="150000"/>
              </a:lnSpc>
              <a:defRPr/>
            </a:pPr>
            <a:r>
              <a:rPr lang="zh-CN" altLang="en-US" sz="1100">
                <a:sym typeface="+mn-ea"/>
              </a:rPr>
              <a:t>| 名称             | 大小     | Link                                                         |</a:t>
            </a:r>
            <a:endParaRPr lang="zh-CN" altLang="en-US" sz="1100"/>
          </a:p>
          <a:p>
            <a:pPr>
              <a:lnSpc>
                <a:spcPct val="150000"/>
              </a:lnSpc>
              <a:defRPr/>
            </a:pPr>
            <a:r>
              <a:rPr lang="zh-CN" altLang="en-US" sz="1100">
                <a:sym typeface="+mn-ea"/>
              </a:rPr>
              <a:t>| test_a.zip       | 1.02GB   | http://tianchi-competition.oss-cn-hangzhou.aliyuncs.com/531887/test_a.zip |</a:t>
            </a:r>
            <a:endParaRPr lang="zh-CN" altLang="en-US" sz="1100"/>
          </a:p>
          <a:p>
            <a:pPr>
              <a:lnSpc>
                <a:spcPct val="150000"/>
              </a:lnSpc>
              <a:defRPr/>
            </a:pPr>
            <a:r>
              <a:rPr lang="zh-CN" altLang="en-US" sz="1100">
                <a:sym typeface="+mn-ea"/>
              </a:rPr>
              <a:t>| train.zip        | 3.53GB   | http://tianchi-competition.oss-cn-hangzhou.aliyuncs.com/531887/train.zip |</a:t>
            </a:r>
            <a:endParaRPr lang="zh-CN" altLang="en-US" sz="1100"/>
          </a:p>
          <a:p>
            <a:pPr>
              <a:lnSpc>
                <a:spcPct val="150000"/>
              </a:lnSpc>
              <a:defRPr/>
            </a:pPr>
            <a:r>
              <a:rPr lang="zh-CN" altLang="en-US" sz="1100">
                <a:sym typeface="+mn-ea"/>
              </a:rPr>
              <a:t>| train_sample.zip | 515.64MB | http://tianchi-competition.oss-cn-hangzhou.aliyuncs.com/531887/train_sample.zip |</a:t>
            </a:r>
            <a:endParaRPr lang="en-US" altLang="zh-CN" sz="1100" dirty="0">
              <a:solidFill>
                <a:schemeClr val="tx1">
                  <a:lumMod val="75000"/>
                  <a:lumOff val="25000"/>
                </a:schemeClr>
              </a:solidFill>
              <a:latin typeface="微软雅黑 Light" panose="020B0502040204020203" pitchFamily="34" charset="-122"/>
              <a:ea typeface="微软雅黑 Light" panose="020B0502040204020203" pitchFamily="34" charset="-122"/>
              <a:cs typeface="Arial" panose="020B0604020202090204" pitchFamily="34" charset="0"/>
            </a:endParaRPr>
          </a:p>
        </p:txBody>
      </p:sp>
      <p:sp>
        <p:nvSpPr>
          <p:cNvPr id="11" name="文本框 10"/>
          <p:cNvSpPr txBox="1"/>
          <p:nvPr/>
        </p:nvSpPr>
        <p:spPr>
          <a:xfrm>
            <a:off x="6445573" y="1478663"/>
            <a:ext cx="1258275" cy="344805"/>
          </a:xfrm>
          <a:prstGeom prst="rect">
            <a:avLst/>
          </a:prstGeom>
          <a:noFill/>
        </p:spPr>
        <p:txBody>
          <a:bodyPr wrap="square" rtlCol="0">
            <a:spAutoFit/>
          </a:bodyPr>
          <a:lstStyle/>
          <a:p>
            <a:pPr>
              <a:lnSpc>
                <a:spcPct val="150000"/>
              </a:lnSpc>
            </a:pPr>
            <a:r>
              <a:rPr lang="en-US" altLang="zh-CN" sz="1100" b="1" dirty="0">
                <a:solidFill>
                  <a:schemeClr val="tx1">
                    <a:lumMod val="75000"/>
                    <a:lumOff val="25000"/>
                  </a:schemeClr>
                </a:solidFill>
                <a:latin typeface="微软雅黑 Light" panose="020B0502040204020203" pitchFamily="34" charset="-122"/>
                <a:ea typeface="微软雅黑 Light" panose="020B0502040204020203" pitchFamily="34" charset="-122"/>
              </a:rPr>
              <a:t>INTRODUCE</a:t>
            </a:r>
            <a:endParaRPr lang="zh-CN" altLang="en-US" sz="1100" b="1"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grpSp>
        <p:nvGrpSpPr>
          <p:cNvPr id="3" name="组合 2"/>
          <p:cNvGrpSpPr/>
          <p:nvPr/>
        </p:nvGrpSpPr>
        <p:grpSpPr>
          <a:xfrm>
            <a:off x="1359741" y="2031555"/>
            <a:ext cx="4032787" cy="4002118"/>
            <a:chOff x="1583261" y="2075910"/>
            <a:chExt cx="4032787" cy="4002118"/>
          </a:xfrm>
        </p:grpSpPr>
        <p:sp>
          <p:nvSpPr>
            <p:cNvPr id="5" name="椭圆 4"/>
            <p:cNvSpPr/>
            <p:nvPr/>
          </p:nvSpPr>
          <p:spPr>
            <a:xfrm>
              <a:off x="1583261" y="2075910"/>
              <a:ext cx="3804631" cy="3804624"/>
            </a:xfrm>
            <a:prstGeom prst="ellipse">
              <a:avLst/>
            </a:prstGeom>
            <a:blipFill dpi="0" rotWithShape="1">
              <a:blip r:embed="rId1">
                <a:extLst>
                  <a:ext uri="{28A0092B-C50C-407E-A947-70E740481C1C}">
                    <a14:useLocalDpi xmlns:a14="http://schemas.microsoft.com/office/drawing/2010/main" val="0"/>
                  </a:ext>
                </a:extLst>
              </a:blip>
              <a:srcRect/>
              <a:stretch>
                <a:fillRect l="-21546" r="-21546"/>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200">
                <a:latin typeface="微软雅黑 Light" panose="020B0502040204020203" pitchFamily="34" charset="-122"/>
                <a:ea typeface="微软雅黑 Light" panose="020B0502040204020203" pitchFamily="34" charset="-122"/>
              </a:endParaRPr>
            </a:p>
          </p:txBody>
        </p:sp>
        <p:sp>
          <p:nvSpPr>
            <p:cNvPr id="6" name="椭圆 5"/>
            <p:cNvSpPr/>
            <p:nvPr/>
          </p:nvSpPr>
          <p:spPr>
            <a:xfrm>
              <a:off x="4439329" y="2201985"/>
              <a:ext cx="1176719" cy="1176717"/>
            </a:xfrm>
            <a:prstGeom prst="ellipse">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200">
                <a:latin typeface="微软雅黑 Light" panose="020B0502040204020203" pitchFamily="34" charset="-122"/>
                <a:ea typeface="微软雅黑 Light" panose="020B0502040204020203" pitchFamily="34" charset="-122"/>
              </a:endParaRPr>
            </a:p>
          </p:txBody>
        </p:sp>
        <p:sp>
          <p:nvSpPr>
            <p:cNvPr id="7" name="椭圆 6"/>
            <p:cNvSpPr/>
            <p:nvPr/>
          </p:nvSpPr>
          <p:spPr>
            <a:xfrm>
              <a:off x="3969967" y="5238004"/>
              <a:ext cx="768606" cy="768605"/>
            </a:xfrm>
            <a:prstGeom prst="ellipse">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200">
                <a:latin typeface="微软雅黑 Light" panose="020B0502040204020203" pitchFamily="34" charset="-122"/>
                <a:ea typeface="微软雅黑 Light" panose="020B0502040204020203" pitchFamily="34" charset="-122"/>
              </a:endParaRPr>
            </a:p>
          </p:txBody>
        </p:sp>
        <p:sp>
          <p:nvSpPr>
            <p:cNvPr id="12" name="椭圆 11"/>
            <p:cNvSpPr/>
            <p:nvPr/>
          </p:nvSpPr>
          <p:spPr>
            <a:xfrm>
              <a:off x="2820720" y="5683040"/>
              <a:ext cx="394989" cy="394988"/>
            </a:xfrm>
            <a:prstGeom prst="ellipse">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200">
                <a:latin typeface="微软雅黑 Light" panose="020B0502040204020203" pitchFamily="34" charset="-122"/>
                <a:ea typeface="微软雅黑 Light" panose="020B0502040204020203" pitchFamily="34" charset="-122"/>
              </a:endParaRPr>
            </a:p>
          </p:txBody>
        </p:sp>
      </p:grpSp>
      <p:sp>
        <p:nvSpPr>
          <p:cNvPr id="2" name="Shape 717"/>
          <p:cNvSpPr txBox="1"/>
          <p:nvPr/>
        </p:nvSpPr>
        <p:spPr>
          <a:xfrm>
            <a:off x="6445885" y="4467225"/>
            <a:ext cx="4184015" cy="2221865"/>
          </a:xfrm>
          <a:prstGeom prst="rect">
            <a:avLst/>
          </a:prstGeom>
          <a:noFill/>
          <a:ln>
            <a:noFill/>
          </a:ln>
        </p:spPr>
        <p:txBody>
          <a:bodyPr lIns="0" tIns="0" rIns="0" bIns="0" anchor="t" anchorCtr="0">
            <a:noAutofit/>
          </a:bodyPr>
          <a:p>
            <a:pPr>
              <a:lnSpc>
                <a:spcPct val="150000"/>
              </a:lnSpc>
              <a:defRPr/>
            </a:pPr>
            <a:r>
              <a:rPr lang="zh-CN" altLang="en-US" sz="11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数据集中包含20种不同食物的咀嚼声音，赛题任务是给这些声音数据建模，准确分类。</a:t>
            </a:r>
            <a:endParaRPr lang="zh-CN" altLang="en-US" sz="110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50000"/>
              </a:lnSpc>
              <a:defRPr/>
            </a:pPr>
            <a:r>
              <a:rPr lang="zh-CN" altLang="en-US" sz="11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完整的训练集：train文件夹；</a:t>
            </a:r>
            <a:endParaRPr lang="zh-CN" altLang="en-US" sz="110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50000"/>
              </a:lnSpc>
              <a:defRPr/>
            </a:pPr>
            <a:r>
              <a:rPr lang="zh-CN" altLang="en-US" sz="11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部分训练集：train_sample文件夹；</a:t>
            </a:r>
            <a:endParaRPr lang="zh-CN" altLang="en-US" sz="110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50000"/>
              </a:lnSpc>
              <a:defRPr/>
            </a:pPr>
            <a:r>
              <a:rPr lang="zh-CN" altLang="en-US" sz="11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测试集：test文件夹；</a:t>
            </a:r>
            <a:endParaRPr lang="zh-CN" altLang="en-US" sz="110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50000"/>
              </a:lnSpc>
              <a:defRPr/>
            </a:pPr>
            <a:r>
              <a:rPr lang="zh-CN" altLang="en-US" sz="11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预测结果的格式：第一列为语音文件名称，第二列为类别。语音文件顺序无要求。</a:t>
            </a:r>
            <a:endParaRPr lang="zh-CN" altLang="en-US" sz="110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50000"/>
              </a:lnSpc>
              <a:defRPr/>
            </a:pPr>
            <a:r>
              <a:rPr lang="zh-CN" altLang="en-US" sz="11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以预测准确率作为评估标准。</a:t>
            </a:r>
            <a:endParaRPr lang="zh-CN" altLang="en-US" sz="110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50000"/>
              </a:lnSpc>
              <a:defRPr/>
            </a:pPr>
            <a:endParaRPr lang="en-US" altLang="zh-CN" sz="900" dirty="0">
              <a:solidFill>
                <a:schemeClr val="tx1">
                  <a:lumMod val="75000"/>
                  <a:lumOff val="25000"/>
                </a:schemeClr>
              </a:solidFill>
              <a:latin typeface="微软雅黑 Light" panose="020B0502040204020203" pitchFamily="34" charset="-122"/>
              <a:ea typeface="微软雅黑 Light" panose="020B0502040204020203" pitchFamily="34" charset="-122"/>
              <a:cs typeface="Arial" panose="020B0604020202090204" pitchFamily="34" charset="0"/>
            </a:endParaRPr>
          </a:p>
          <a:p>
            <a:pPr>
              <a:lnSpc>
                <a:spcPct val="150000"/>
              </a:lnSpc>
              <a:defRPr/>
            </a:pPr>
            <a:endParaRPr lang="en-US" altLang="zh-CN" sz="9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914597"/>
            <a:ext cx="12192000" cy="690660"/>
          </a:xfrm>
          <a:prstGeom prst="rect">
            <a:avLst/>
          </a:prstGeom>
          <a:solidFill>
            <a:srgbClr val="D9D9D9">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5400000">
            <a:off x="5002567" y="0"/>
            <a:ext cx="2186866" cy="2186866"/>
          </a:xfrm>
          <a:prstGeom prst="rect">
            <a:avLst/>
          </a:prstGeom>
          <a:solidFill>
            <a:srgbClr val="414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002568" y="1093433"/>
            <a:ext cx="2186866" cy="2186866"/>
          </a:xfrm>
          <a:prstGeom prst="ellipse">
            <a:avLst/>
          </a:prstGeom>
          <a:solidFill>
            <a:srgbClr val="414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313683" y="1404549"/>
            <a:ext cx="1564638" cy="1564636"/>
          </a:xfrm>
          <a:prstGeom prst="ellipse">
            <a:avLst/>
          </a:prstGeom>
          <a:solidFill>
            <a:srgbClr val="41495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mortarboard_341612"/>
          <p:cNvSpPr>
            <a:spLocks noChangeAspect="1"/>
          </p:cNvSpPr>
          <p:nvPr/>
        </p:nvSpPr>
        <p:spPr bwMode="auto">
          <a:xfrm>
            <a:off x="4205468" y="3577702"/>
            <a:ext cx="3781064" cy="2917368"/>
          </a:xfrm>
          <a:custGeom>
            <a:avLst/>
            <a:gdLst>
              <a:gd name="connsiteX0" fmla="*/ 469503 w 606325"/>
              <a:gd name="connsiteY0" fmla="*/ 414055 h 467826"/>
              <a:gd name="connsiteX1" fmla="*/ 455707 w 606325"/>
              <a:gd name="connsiteY1" fmla="*/ 427831 h 467826"/>
              <a:gd name="connsiteX2" fmla="*/ 469503 w 606325"/>
              <a:gd name="connsiteY2" fmla="*/ 441607 h 467826"/>
              <a:gd name="connsiteX3" fmla="*/ 483299 w 606325"/>
              <a:gd name="connsiteY3" fmla="*/ 427831 h 467826"/>
              <a:gd name="connsiteX4" fmla="*/ 469503 w 606325"/>
              <a:gd name="connsiteY4" fmla="*/ 414055 h 467826"/>
              <a:gd name="connsiteX5" fmla="*/ 96641 w 606325"/>
              <a:gd name="connsiteY5" fmla="*/ 234748 h 467826"/>
              <a:gd name="connsiteX6" fmla="*/ 110439 w 606325"/>
              <a:gd name="connsiteY6" fmla="*/ 248525 h 467826"/>
              <a:gd name="connsiteX7" fmla="*/ 110439 w 606325"/>
              <a:gd name="connsiteY7" fmla="*/ 351983 h 467826"/>
              <a:gd name="connsiteX8" fmla="*/ 303777 w 606325"/>
              <a:gd name="connsiteY8" fmla="*/ 414022 h 467826"/>
              <a:gd name="connsiteX9" fmla="*/ 383889 w 606325"/>
              <a:gd name="connsiteY9" fmla="*/ 404334 h 467826"/>
              <a:gd name="connsiteX10" fmla="*/ 399111 w 606325"/>
              <a:gd name="connsiteY10" fmla="*/ 414022 h 467826"/>
              <a:gd name="connsiteX11" fmla="*/ 389408 w 606325"/>
              <a:gd name="connsiteY11" fmla="*/ 430554 h 467826"/>
              <a:gd name="connsiteX12" fmla="*/ 303777 w 606325"/>
              <a:gd name="connsiteY12" fmla="*/ 441575 h 467826"/>
              <a:gd name="connsiteX13" fmla="*/ 86939 w 606325"/>
              <a:gd name="connsiteY13" fmla="*/ 368514 h 467826"/>
              <a:gd name="connsiteX14" fmla="*/ 82844 w 606325"/>
              <a:gd name="connsiteY14" fmla="*/ 358826 h 467826"/>
              <a:gd name="connsiteX15" fmla="*/ 82844 w 606325"/>
              <a:gd name="connsiteY15" fmla="*/ 248525 h 467826"/>
              <a:gd name="connsiteX16" fmla="*/ 96641 w 606325"/>
              <a:gd name="connsiteY16" fmla="*/ 234748 h 467826"/>
              <a:gd name="connsiteX17" fmla="*/ 296210 w 606325"/>
              <a:gd name="connsiteY17" fmla="*/ 0 h 467826"/>
              <a:gd name="connsiteX18" fmla="*/ 336974 w 606325"/>
              <a:gd name="connsiteY18" fmla="*/ 7266 h 467826"/>
              <a:gd name="connsiteX19" fmla="*/ 577199 w 606325"/>
              <a:gd name="connsiteY19" fmla="*/ 95520 h 467826"/>
              <a:gd name="connsiteX20" fmla="*/ 606215 w 606325"/>
              <a:gd name="connsiteY20" fmla="*/ 139603 h 467826"/>
              <a:gd name="connsiteX21" fmla="*/ 574440 w 606325"/>
              <a:gd name="connsiteY21" fmla="*/ 183775 h 467826"/>
              <a:gd name="connsiteX22" fmla="*/ 481964 w 606325"/>
              <a:gd name="connsiteY22" fmla="*/ 218260 h 467826"/>
              <a:gd name="connsiteX23" fmla="*/ 481964 w 606325"/>
              <a:gd name="connsiteY23" fmla="*/ 361618 h 467826"/>
              <a:gd name="connsiteX24" fmla="*/ 495760 w 606325"/>
              <a:gd name="connsiteY24" fmla="*/ 352019 h 467826"/>
              <a:gd name="connsiteX25" fmla="*/ 495760 w 606325"/>
              <a:gd name="connsiteY25" fmla="*/ 248567 h 467826"/>
              <a:gd name="connsiteX26" fmla="*/ 509555 w 606325"/>
              <a:gd name="connsiteY26" fmla="*/ 234791 h 467826"/>
              <a:gd name="connsiteX27" fmla="*/ 523351 w 606325"/>
              <a:gd name="connsiteY27" fmla="*/ 248567 h 467826"/>
              <a:gd name="connsiteX28" fmla="*/ 523351 w 606325"/>
              <a:gd name="connsiteY28" fmla="*/ 358863 h 467826"/>
              <a:gd name="connsiteX29" fmla="*/ 519257 w 606325"/>
              <a:gd name="connsiteY29" fmla="*/ 368550 h 467826"/>
              <a:gd name="connsiteX30" fmla="*/ 488817 w 606325"/>
              <a:gd name="connsiteY30" fmla="*/ 390592 h 467826"/>
              <a:gd name="connsiteX31" fmla="*/ 510980 w 606325"/>
              <a:gd name="connsiteY31" fmla="*/ 426409 h 467826"/>
              <a:gd name="connsiteX32" fmla="*/ 469503 w 606325"/>
              <a:gd name="connsiteY32" fmla="*/ 467826 h 467826"/>
              <a:gd name="connsiteX33" fmla="*/ 428116 w 606325"/>
              <a:gd name="connsiteY33" fmla="*/ 426409 h 467826"/>
              <a:gd name="connsiteX34" fmla="*/ 455707 w 606325"/>
              <a:gd name="connsiteY34" fmla="*/ 387837 h 467826"/>
              <a:gd name="connsiteX35" fmla="*/ 455707 w 606325"/>
              <a:gd name="connsiteY35" fmla="*/ 216837 h 467826"/>
              <a:gd name="connsiteX36" fmla="*/ 294163 w 606325"/>
              <a:gd name="connsiteY36" fmla="*/ 152046 h 467826"/>
              <a:gd name="connsiteX37" fmla="*/ 269241 w 606325"/>
              <a:gd name="connsiteY37" fmla="*/ 138270 h 467826"/>
              <a:gd name="connsiteX38" fmla="*/ 296922 w 606325"/>
              <a:gd name="connsiteY38" fmla="*/ 124494 h 467826"/>
              <a:gd name="connsiteX39" fmla="*/ 323178 w 606325"/>
              <a:gd name="connsiteY39" fmla="*/ 134093 h 467826"/>
              <a:gd name="connsiteX40" fmla="*/ 469503 w 606325"/>
              <a:gd name="connsiteY40" fmla="*/ 193374 h 467826"/>
              <a:gd name="connsiteX41" fmla="*/ 566163 w 606325"/>
              <a:gd name="connsiteY41" fmla="*/ 156134 h 467826"/>
              <a:gd name="connsiteX42" fmla="*/ 579959 w 606325"/>
              <a:gd name="connsiteY42" fmla="*/ 138270 h 467826"/>
              <a:gd name="connsiteX43" fmla="*/ 567587 w 606325"/>
              <a:gd name="connsiteY43" fmla="*/ 123072 h 467826"/>
              <a:gd name="connsiteX44" fmla="*/ 327273 w 606325"/>
              <a:gd name="connsiteY44" fmla="*/ 34817 h 467826"/>
              <a:gd name="connsiteX45" fmla="*/ 265147 w 606325"/>
              <a:gd name="connsiteY45" fmla="*/ 34817 h 467826"/>
              <a:gd name="connsiteX46" fmla="*/ 40052 w 606325"/>
              <a:gd name="connsiteY46" fmla="*/ 120317 h 467826"/>
              <a:gd name="connsiteX47" fmla="*/ 27591 w 606325"/>
              <a:gd name="connsiteY47" fmla="*/ 138270 h 467826"/>
              <a:gd name="connsiteX48" fmla="*/ 40052 w 606325"/>
              <a:gd name="connsiteY48" fmla="*/ 154801 h 467826"/>
              <a:gd name="connsiteX49" fmla="*/ 280367 w 606325"/>
              <a:gd name="connsiteY49" fmla="*/ 241634 h 467826"/>
              <a:gd name="connsiteX50" fmla="*/ 339733 w 606325"/>
              <a:gd name="connsiteY50" fmla="*/ 241634 h 467826"/>
              <a:gd name="connsiteX51" fmla="*/ 394917 w 606325"/>
              <a:gd name="connsiteY51" fmla="*/ 221015 h 467826"/>
              <a:gd name="connsiteX52" fmla="*/ 412896 w 606325"/>
              <a:gd name="connsiteY52" fmla="*/ 229280 h 467826"/>
              <a:gd name="connsiteX53" fmla="*/ 404618 w 606325"/>
              <a:gd name="connsiteY53" fmla="*/ 247144 h 467826"/>
              <a:gd name="connsiteX54" fmla="*/ 349346 w 606325"/>
              <a:gd name="connsiteY54" fmla="*/ 267853 h 467826"/>
              <a:gd name="connsiteX55" fmla="*/ 310718 w 606325"/>
              <a:gd name="connsiteY55" fmla="*/ 276118 h 467826"/>
              <a:gd name="connsiteX56" fmla="*/ 270665 w 606325"/>
              <a:gd name="connsiteY56" fmla="*/ 269275 h 467826"/>
              <a:gd name="connsiteX57" fmla="*/ 30351 w 606325"/>
              <a:gd name="connsiteY57" fmla="*/ 181020 h 467826"/>
              <a:gd name="connsiteX58" fmla="*/ 0 w 606325"/>
              <a:gd name="connsiteY58" fmla="*/ 138270 h 467826"/>
              <a:gd name="connsiteX59" fmla="*/ 30351 w 606325"/>
              <a:gd name="connsiteY59" fmla="*/ 94098 h 467826"/>
              <a:gd name="connsiteX60" fmla="*/ 255445 w 606325"/>
              <a:gd name="connsiteY60" fmla="*/ 7266 h 467826"/>
              <a:gd name="connsiteX61" fmla="*/ 296210 w 606325"/>
              <a:gd name="connsiteY61" fmla="*/ 0 h 46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06325" h="467826">
                <a:moveTo>
                  <a:pt x="469503" y="414055"/>
                </a:moveTo>
                <a:cubicBezTo>
                  <a:pt x="461226" y="414055"/>
                  <a:pt x="455707" y="419566"/>
                  <a:pt x="455707" y="427831"/>
                </a:cubicBezTo>
                <a:cubicBezTo>
                  <a:pt x="455707" y="436097"/>
                  <a:pt x="461226" y="441607"/>
                  <a:pt x="469503" y="441607"/>
                </a:cubicBezTo>
                <a:cubicBezTo>
                  <a:pt x="477781" y="441607"/>
                  <a:pt x="483299" y="436097"/>
                  <a:pt x="483299" y="427831"/>
                </a:cubicBezTo>
                <a:cubicBezTo>
                  <a:pt x="483299" y="419566"/>
                  <a:pt x="477781" y="414055"/>
                  <a:pt x="469503" y="414055"/>
                </a:cubicBezTo>
                <a:close/>
                <a:moveTo>
                  <a:pt x="96641" y="234748"/>
                </a:moveTo>
                <a:cubicBezTo>
                  <a:pt x="104920" y="234748"/>
                  <a:pt x="110439" y="240259"/>
                  <a:pt x="110439" y="248525"/>
                </a:cubicBezTo>
                <a:lnTo>
                  <a:pt x="110439" y="351983"/>
                </a:lnTo>
                <a:cubicBezTo>
                  <a:pt x="153254" y="387802"/>
                  <a:pt x="234791" y="414022"/>
                  <a:pt x="303777" y="414022"/>
                </a:cubicBezTo>
                <a:cubicBezTo>
                  <a:pt x="328701" y="414022"/>
                  <a:pt x="356295" y="411266"/>
                  <a:pt x="383889" y="404334"/>
                </a:cubicBezTo>
                <a:cubicBezTo>
                  <a:pt x="390833" y="401578"/>
                  <a:pt x="397687" y="407089"/>
                  <a:pt x="399111" y="414022"/>
                </a:cubicBezTo>
                <a:cubicBezTo>
                  <a:pt x="401870" y="420866"/>
                  <a:pt x="396351" y="429132"/>
                  <a:pt x="389408" y="430554"/>
                </a:cubicBezTo>
                <a:cubicBezTo>
                  <a:pt x="360390" y="437486"/>
                  <a:pt x="330036" y="441575"/>
                  <a:pt x="303777" y="441575"/>
                </a:cubicBezTo>
                <a:cubicBezTo>
                  <a:pt x="236126" y="441575"/>
                  <a:pt x="140881" y="416777"/>
                  <a:pt x="86939" y="368514"/>
                </a:cubicBezTo>
                <a:cubicBezTo>
                  <a:pt x="84179" y="367092"/>
                  <a:pt x="82844" y="363004"/>
                  <a:pt x="82844" y="358826"/>
                </a:cubicBezTo>
                <a:lnTo>
                  <a:pt x="82844" y="248525"/>
                </a:lnTo>
                <a:cubicBezTo>
                  <a:pt x="82844" y="240259"/>
                  <a:pt x="88363" y="234748"/>
                  <a:pt x="96641" y="234748"/>
                </a:cubicBezTo>
                <a:close/>
                <a:moveTo>
                  <a:pt x="296210" y="0"/>
                </a:moveTo>
                <a:cubicBezTo>
                  <a:pt x="310028" y="0"/>
                  <a:pt x="323846" y="2422"/>
                  <a:pt x="336974" y="7266"/>
                </a:cubicBezTo>
                <a:lnTo>
                  <a:pt x="577199" y="95520"/>
                </a:lnTo>
                <a:cubicBezTo>
                  <a:pt x="595178" y="102364"/>
                  <a:pt x="607639" y="118984"/>
                  <a:pt x="606215" y="139603"/>
                </a:cubicBezTo>
                <a:cubicBezTo>
                  <a:pt x="606215" y="158979"/>
                  <a:pt x="593843" y="176843"/>
                  <a:pt x="574440" y="183775"/>
                </a:cubicBezTo>
                <a:lnTo>
                  <a:pt x="481964" y="218260"/>
                </a:lnTo>
                <a:lnTo>
                  <a:pt x="481964" y="361618"/>
                </a:lnTo>
                <a:cubicBezTo>
                  <a:pt x="487482" y="358863"/>
                  <a:pt x="491576" y="356108"/>
                  <a:pt x="495760" y="352019"/>
                </a:cubicBezTo>
                <a:lnTo>
                  <a:pt x="495760" y="248567"/>
                </a:lnTo>
                <a:cubicBezTo>
                  <a:pt x="495760" y="240301"/>
                  <a:pt x="501278" y="234791"/>
                  <a:pt x="509555" y="234791"/>
                </a:cubicBezTo>
                <a:cubicBezTo>
                  <a:pt x="517833" y="234791"/>
                  <a:pt x="523351" y="240301"/>
                  <a:pt x="523351" y="248567"/>
                </a:cubicBezTo>
                <a:lnTo>
                  <a:pt x="523351" y="358863"/>
                </a:lnTo>
                <a:cubicBezTo>
                  <a:pt x="523351" y="361618"/>
                  <a:pt x="522016" y="365795"/>
                  <a:pt x="519257" y="368550"/>
                </a:cubicBezTo>
                <a:cubicBezTo>
                  <a:pt x="510980" y="375394"/>
                  <a:pt x="499854" y="383660"/>
                  <a:pt x="488817" y="390592"/>
                </a:cubicBezTo>
                <a:cubicBezTo>
                  <a:pt x="502702" y="397524"/>
                  <a:pt x="510980" y="411300"/>
                  <a:pt x="510980" y="426409"/>
                </a:cubicBezTo>
                <a:cubicBezTo>
                  <a:pt x="510980" y="449873"/>
                  <a:pt x="493000" y="467826"/>
                  <a:pt x="469503" y="467826"/>
                </a:cubicBezTo>
                <a:cubicBezTo>
                  <a:pt x="446006" y="467826"/>
                  <a:pt x="428116" y="449873"/>
                  <a:pt x="428116" y="426409"/>
                </a:cubicBezTo>
                <a:cubicBezTo>
                  <a:pt x="428116" y="408545"/>
                  <a:pt x="439152" y="393347"/>
                  <a:pt x="455707" y="387837"/>
                </a:cubicBezTo>
                <a:lnTo>
                  <a:pt x="455707" y="216837"/>
                </a:lnTo>
                <a:lnTo>
                  <a:pt x="294163" y="152046"/>
                </a:lnTo>
                <a:cubicBezTo>
                  <a:pt x="280367" y="150624"/>
                  <a:pt x="269241" y="145114"/>
                  <a:pt x="269241" y="138270"/>
                </a:cubicBezTo>
                <a:cubicBezTo>
                  <a:pt x="269241" y="131338"/>
                  <a:pt x="281702" y="124494"/>
                  <a:pt x="296922" y="124494"/>
                </a:cubicBezTo>
                <a:cubicBezTo>
                  <a:pt x="309294" y="124494"/>
                  <a:pt x="318995" y="128583"/>
                  <a:pt x="323178" y="134093"/>
                </a:cubicBezTo>
                <a:lnTo>
                  <a:pt x="469503" y="193374"/>
                </a:lnTo>
                <a:lnTo>
                  <a:pt x="566163" y="156134"/>
                </a:lnTo>
                <a:cubicBezTo>
                  <a:pt x="574440" y="153379"/>
                  <a:pt x="579959" y="146536"/>
                  <a:pt x="579959" y="138270"/>
                </a:cubicBezTo>
                <a:cubicBezTo>
                  <a:pt x="579959" y="130005"/>
                  <a:pt x="575864" y="124494"/>
                  <a:pt x="567587" y="123072"/>
                </a:cubicBezTo>
                <a:lnTo>
                  <a:pt x="327273" y="34817"/>
                </a:lnTo>
                <a:cubicBezTo>
                  <a:pt x="306534" y="26552"/>
                  <a:pt x="284461" y="27974"/>
                  <a:pt x="265147" y="34817"/>
                </a:cubicBezTo>
                <a:lnTo>
                  <a:pt x="40052" y="120317"/>
                </a:lnTo>
                <a:cubicBezTo>
                  <a:pt x="29015" y="124494"/>
                  <a:pt x="27591" y="135515"/>
                  <a:pt x="27591" y="138270"/>
                </a:cubicBezTo>
                <a:cubicBezTo>
                  <a:pt x="27591" y="141025"/>
                  <a:pt x="29015" y="150624"/>
                  <a:pt x="40052" y="154801"/>
                </a:cubicBezTo>
                <a:lnTo>
                  <a:pt x="280367" y="241634"/>
                </a:lnTo>
                <a:cubicBezTo>
                  <a:pt x="301016" y="248567"/>
                  <a:pt x="321754" y="248567"/>
                  <a:pt x="339733" y="241634"/>
                </a:cubicBezTo>
                <a:lnTo>
                  <a:pt x="394917" y="221015"/>
                </a:lnTo>
                <a:cubicBezTo>
                  <a:pt x="401859" y="218260"/>
                  <a:pt x="410137" y="222348"/>
                  <a:pt x="412896" y="229280"/>
                </a:cubicBezTo>
                <a:cubicBezTo>
                  <a:pt x="415655" y="236124"/>
                  <a:pt x="411561" y="244389"/>
                  <a:pt x="404618" y="247144"/>
                </a:cubicBezTo>
                <a:lnTo>
                  <a:pt x="349346" y="267853"/>
                </a:lnTo>
                <a:cubicBezTo>
                  <a:pt x="338309" y="273363"/>
                  <a:pt x="324513" y="276118"/>
                  <a:pt x="310718" y="276118"/>
                </a:cubicBezTo>
                <a:cubicBezTo>
                  <a:pt x="296922" y="276118"/>
                  <a:pt x="283126" y="273363"/>
                  <a:pt x="270665" y="269275"/>
                </a:cubicBezTo>
                <a:lnTo>
                  <a:pt x="30351" y="181020"/>
                </a:lnTo>
                <a:cubicBezTo>
                  <a:pt x="12460" y="174088"/>
                  <a:pt x="0" y="157557"/>
                  <a:pt x="0" y="138270"/>
                </a:cubicBezTo>
                <a:cubicBezTo>
                  <a:pt x="0" y="118984"/>
                  <a:pt x="11036" y="101031"/>
                  <a:pt x="30351" y="94098"/>
                </a:cubicBezTo>
                <a:lnTo>
                  <a:pt x="255445" y="7266"/>
                </a:lnTo>
                <a:cubicBezTo>
                  <a:pt x="268574" y="2422"/>
                  <a:pt x="282392" y="0"/>
                  <a:pt x="296210" y="0"/>
                </a:cubicBezTo>
                <a:close/>
              </a:path>
            </a:pathLst>
          </a:custGeom>
          <a:solidFill>
            <a:schemeClr val="bg1"/>
          </a:solidFill>
          <a:ln w="19050">
            <a:solidFill>
              <a:srgbClr val="414955">
                <a:alpha val="5000"/>
              </a:srgbClr>
            </a:solidFill>
          </a:ln>
        </p:spPr>
      </p:sp>
      <p:sp>
        <p:nvSpPr>
          <p:cNvPr id="13" name="文本框 12"/>
          <p:cNvSpPr txBox="1"/>
          <p:nvPr/>
        </p:nvSpPr>
        <p:spPr>
          <a:xfrm>
            <a:off x="5280461" y="1598530"/>
            <a:ext cx="1612072" cy="9492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altLang="zh-CN" sz="4400" spc="300" dirty="0">
                <a:solidFill>
                  <a:schemeClr val="bg1"/>
                </a:solidFill>
                <a:latin typeface="幼圆" panose="02010509060101010101" pitchFamily="49" charset="-122"/>
                <a:ea typeface="幼圆" panose="02010509060101010101" pitchFamily="49" charset="-122"/>
              </a:rPr>
              <a:t>02</a:t>
            </a:r>
            <a:endParaRPr lang="zh-CN" altLang="en-US" sz="4400" spc="300" dirty="0">
              <a:solidFill>
                <a:schemeClr val="bg1"/>
              </a:solidFill>
              <a:latin typeface="幼圆" panose="02010509060101010101" pitchFamily="49" charset="-122"/>
              <a:ea typeface="幼圆" panose="02010509060101010101" pitchFamily="49" charset="-122"/>
            </a:endParaRPr>
          </a:p>
        </p:txBody>
      </p:sp>
      <p:grpSp>
        <p:nvGrpSpPr>
          <p:cNvPr id="17" name="组合 16"/>
          <p:cNvGrpSpPr/>
          <p:nvPr/>
        </p:nvGrpSpPr>
        <p:grpSpPr>
          <a:xfrm>
            <a:off x="4414885" y="4109883"/>
            <a:ext cx="3362228" cy="1577476"/>
            <a:chOff x="4184950" y="2358430"/>
            <a:chExt cx="3362228" cy="1577476"/>
          </a:xfrm>
        </p:grpSpPr>
        <p:sp>
          <p:nvSpPr>
            <p:cNvPr id="18" name="文本框 17"/>
            <p:cNvSpPr txBox="1"/>
            <p:nvPr/>
          </p:nvSpPr>
          <p:spPr>
            <a:xfrm>
              <a:off x="4184950" y="2358430"/>
              <a:ext cx="3362228" cy="523220"/>
            </a:xfrm>
            <a:prstGeom prst="rect">
              <a:avLst/>
            </a:prstGeom>
            <a:noFill/>
          </p:spPr>
          <p:txBody>
            <a:bodyPr vert="horz" wrap="square" rtlCol="0">
              <a:spAutoFit/>
            </a:bodyPr>
            <a:lstStyle/>
            <a:p>
              <a:pPr algn="ctr"/>
              <a:r>
                <a:rPr lang="zh-CN" altLang="en-US" sz="2800" dirty="0">
                  <a:solidFill>
                    <a:srgbClr val="414955"/>
                  </a:solidFill>
                  <a:latin typeface="幼圆" panose="02010509060101010101" pitchFamily="49" charset="-122"/>
                  <a:ea typeface="幼圆" panose="02010509060101010101" pitchFamily="49" charset="-122"/>
                </a:rPr>
                <a:t>思路与研究方法</a:t>
              </a:r>
              <a:endParaRPr lang="zh-CN" altLang="en-US" sz="2800" dirty="0">
                <a:solidFill>
                  <a:srgbClr val="414955"/>
                </a:solidFill>
                <a:latin typeface="幼圆" panose="02010509060101010101" pitchFamily="49" charset="-122"/>
                <a:ea typeface="幼圆" panose="02010509060101010101" pitchFamily="49" charset="-122"/>
              </a:endParaRPr>
            </a:p>
          </p:txBody>
        </p:sp>
        <p:sp>
          <p:nvSpPr>
            <p:cNvPr id="19" name="文本框 18"/>
            <p:cNvSpPr txBox="1"/>
            <p:nvPr/>
          </p:nvSpPr>
          <p:spPr>
            <a:xfrm>
              <a:off x="4542570" y="2940932"/>
              <a:ext cx="2646988" cy="276999"/>
            </a:xfrm>
            <a:prstGeom prst="rect">
              <a:avLst/>
            </a:prstGeom>
            <a:noFill/>
          </p:spPr>
          <p:txBody>
            <a:bodyPr vert="horz" wrap="square" rtlCol="0">
              <a:spAutoFit/>
            </a:bodyPr>
            <a:lstStyle/>
            <a:p>
              <a:pPr algn="dist"/>
              <a:r>
                <a:rPr lang="en-US" altLang="zh-CN" sz="1200" dirty="0">
                  <a:solidFill>
                    <a:srgbClr val="414955"/>
                  </a:solidFill>
                  <a:latin typeface="华文细黑" panose="02010600040101010101" pitchFamily="2" charset="-122"/>
                  <a:ea typeface="华文细黑" panose="02010600040101010101" pitchFamily="2" charset="-122"/>
                  <a:cs typeface="Arial" panose="020B0604020202090204" pitchFamily="34" charset="0"/>
                </a:rPr>
                <a:t>Research ideas and methods</a:t>
              </a:r>
              <a:endParaRPr lang="en-US" altLang="zh-CN" sz="1200" dirty="0">
                <a:solidFill>
                  <a:srgbClr val="414955"/>
                </a:solidFill>
                <a:latin typeface="华文细黑" panose="02010600040101010101" pitchFamily="2" charset="-122"/>
                <a:ea typeface="华文细黑" panose="02010600040101010101" pitchFamily="2" charset="-122"/>
                <a:cs typeface="Arial" panose="020B0604020202090204" pitchFamily="34" charset="0"/>
              </a:endParaRPr>
            </a:p>
          </p:txBody>
        </p:sp>
        <p:sp>
          <p:nvSpPr>
            <p:cNvPr id="22" name="Rectangle 11"/>
            <p:cNvSpPr/>
            <p:nvPr/>
          </p:nvSpPr>
          <p:spPr>
            <a:xfrm>
              <a:off x="4258895" y="3229046"/>
              <a:ext cx="3214340" cy="706860"/>
            </a:xfrm>
            <a:prstGeom prst="rect">
              <a:avLst/>
            </a:prstGeom>
          </p:spPr>
          <p:txBody>
            <a:bodyPr wrap="square">
              <a:spAutoFit/>
            </a:bodyPr>
            <a:lstStyle/>
            <a:p>
              <a:pPr algn="ctr">
                <a:lnSpc>
                  <a:spcPct val="125000"/>
                </a:lnSpc>
              </a:pPr>
              <a:r>
                <a:rPr lang="en-US" altLang="zh-CN" sz="1100" dirty="0">
                  <a:solidFill>
                    <a:srgbClr val="414955"/>
                  </a:solidFill>
                  <a:latin typeface="华文细黑" panose="02010600040101010101" pitchFamily="2" charset="-122"/>
                  <a:ea typeface="华文细黑" panose="02010600040101010101" pitchFamily="2" charset="-122"/>
                  <a:cs typeface="Arial" panose="020B0604020202090204" pitchFamily="34" charset="0"/>
                </a:rPr>
                <a:t>A company is an association or collection of individuals, whether natural persons, legal persons.</a:t>
              </a:r>
              <a:endParaRPr lang="en-US" altLang="zh-CN" sz="1100" dirty="0">
                <a:solidFill>
                  <a:srgbClr val="414955"/>
                </a:solidFill>
                <a:latin typeface="华文细黑" panose="02010600040101010101" pitchFamily="2" charset="-122"/>
                <a:ea typeface="华文细黑" panose="02010600040101010101" pitchFamily="2" charset="-122"/>
                <a:cs typeface="Arial" panose="020B0604020202090204" pitchFamily="34" charset="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flipH="1">
            <a:off x="-1" y="502441"/>
            <a:ext cx="521097" cy="72477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5"/>
          <p:cNvSpPr txBox="1"/>
          <p:nvPr/>
        </p:nvSpPr>
        <p:spPr>
          <a:xfrm>
            <a:off x="629331" y="443969"/>
            <a:ext cx="3426179" cy="584775"/>
          </a:xfrm>
          <a:prstGeom prst="rect">
            <a:avLst/>
          </a:prstGeom>
          <a:noFill/>
        </p:spPr>
        <p:txBody>
          <a:bodyPr wrap="square" rtlCol="0">
            <a:spAutoFit/>
          </a:bodyPr>
          <a:lstStyle/>
          <a:p>
            <a:pPr lvl="0">
              <a:defRPr/>
            </a:pPr>
            <a:r>
              <a:rPr lang="zh-CN" altLang="en-US" sz="3200" dirty="0">
                <a:solidFill>
                  <a:schemeClr val="accent1"/>
                </a:solidFill>
                <a:latin typeface="幼圆" panose="02010509060101010101" pitchFamily="49" charset="-122"/>
                <a:ea typeface="幼圆" panose="02010509060101010101" pitchFamily="49" charset="-122"/>
              </a:rPr>
              <a:t>思路与研究方法</a:t>
            </a:r>
            <a:endParaRPr lang="zh-CN" altLang="en-US" sz="3200" dirty="0">
              <a:solidFill>
                <a:schemeClr val="accent1"/>
              </a:solidFill>
              <a:latin typeface="幼圆" panose="02010509060101010101" pitchFamily="49" charset="-122"/>
              <a:ea typeface="幼圆" panose="02010509060101010101" pitchFamily="49" charset="-122"/>
            </a:endParaRPr>
          </a:p>
        </p:txBody>
      </p:sp>
      <p:sp>
        <p:nvSpPr>
          <p:cNvPr id="7" name="文本框 6"/>
          <p:cNvSpPr txBox="1"/>
          <p:nvPr/>
        </p:nvSpPr>
        <p:spPr>
          <a:xfrm>
            <a:off x="652481" y="952799"/>
            <a:ext cx="3934759" cy="315407"/>
          </a:xfrm>
          <a:prstGeom prst="rect">
            <a:avLst/>
          </a:prstGeom>
          <a:noFill/>
        </p:spPr>
        <p:txBody>
          <a:bodyPr wrap="square" rtlCol="0">
            <a:spAutoFit/>
          </a:bodyPr>
          <a:lstStyle/>
          <a:p>
            <a:pPr lvl="0">
              <a:lnSpc>
                <a:spcPct val="150000"/>
              </a:lnSpc>
              <a:defRPr/>
            </a:pPr>
            <a:r>
              <a:rPr lang="en-US" altLang="zh-CN" sz="1100" spc="300" dirty="0">
                <a:solidFill>
                  <a:schemeClr val="accent1"/>
                </a:solidFill>
                <a:latin typeface="华文细黑" panose="02010600040101010101" pitchFamily="2" charset="-122"/>
                <a:ea typeface="华文细黑" panose="02010600040101010101" pitchFamily="2" charset="-122"/>
              </a:rPr>
              <a:t>Research ideas and methods</a:t>
            </a:r>
            <a:endParaRPr lang="en-US" altLang="zh-CN" sz="1100" spc="300" dirty="0">
              <a:solidFill>
                <a:schemeClr val="accent1"/>
              </a:solidFill>
              <a:latin typeface="华文细黑" panose="02010600040101010101" pitchFamily="2" charset="-122"/>
              <a:ea typeface="华文细黑" panose="02010600040101010101" pitchFamily="2" charset="-122"/>
            </a:endParaRPr>
          </a:p>
        </p:txBody>
      </p:sp>
      <p:sp>
        <p:nvSpPr>
          <p:cNvPr id="8" name="文本框 7"/>
          <p:cNvSpPr txBox="1"/>
          <p:nvPr/>
        </p:nvSpPr>
        <p:spPr>
          <a:xfrm>
            <a:off x="990505" y="2269880"/>
            <a:ext cx="4582430" cy="1198880"/>
          </a:xfrm>
          <a:prstGeom prst="rect">
            <a:avLst/>
          </a:prstGeom>
          <a:noFill/>
        </p:spPr>
        <p:txBody>
          <a:bodyPr wrap="square" rtlCol="0">
            <a:spAutoFit/>
          </a:bodyPr>
          <a:lstStyle/>
          <a:p>
            <a:pPr>
              <a:lnSpc>
                <a:spcPct val="150000"/>
              </a:lnSpc>
            </a:pPr>
            <a:r>
              <a:rPr lang="zh-CN" altLang="en-US" sz="1200">
                <a:sym typeface="+mn-ea"/>
              </a:rPr>
              <a:t>声音以波的形式传播，即声波（Sound Wave）。凭频率（Frequency）、 幅度（Magnitude）、相位（Phase）便构成了波及其叠加的所有，声音的不同音高（Pitch）、音量（Loudness）、音色（Timbre） 也由这些基本“粒子”组合而来。</a:t>
            </a:r>
            <a:endPar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9" name="文本框 8"/>
          <p:cNvSpPr txBox="1"/>
          <p:nvPr/>
        </p:nvSpPr>
        <p:spPr>
          <a:xfrm>
            <a:off x="990600" y="1751330"/>
            <a:ext cx="1628140" cy="414020"/>
          </a:xfrm>
          <a:prstGeom prst="rect">
            <a:avLst/>
          </a:prstGeom>
          <a:noFill/>
        </p:spPr>
        <p:txBody>
          <a:bodyPr wrap="square" rtlCol="0">
            <a:spAutoFit/>
          </a:bodyPr>
          <a:lstStyle/>
          <a:p>
            <a:pPr>
              <a:lnSpc>
                <a:spcPct val="150000"/>
              </a:lnSpc>
            </a:pPr>
            <a:r>
              <a:rPr lang="zh-CN" altLang="en-US" sz="1400">
                <a:sym typeface="+mn-ea"/>
              </a:rPr>
              <a:t>声音是如何产生的？</a:t>
            </a:r>
            <a:endParaRPr lang="zh-CN" altLang="en-US" sz="1400" b="1"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11" name="Shape 717"/>
          <p:cNvSpPr txBox="1"/>
          <p:nvPr/>
        </p:nvSpPr>
        <p:spPr>
          <a:xfrm>
            <a:off x="1002665" y="3618865"/>
            <a:ext cx="4570095" cy="2688590"/>
          </a:xfrm>
          <a:prstGeom prst="rect">
            <a:avLst/>
          </a:prstGeom>
          <a:noFill/>
          <a:ln>
            <a:noFill/>
          </a:ln>
        </p:spPr>
        <p:txBody>
          <a:bodyPr lIns="0" tIns="0" rIns="0" bIns="0" anchor="t" anchorCtr="0">
            <a:noAutofit/>
          </a:bodyPr>
          <a:lstStyle/>
          <a:p>
            <a:pPr>
              <a:lnSpc>
                <a:spcPct val="150000"/>
              </a:lnSpc>
              <a:defRPr/>
            </a:pPr>
            <a:r>
              <a:rPr lang="zh-CN" altLang="en-US" sz="11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世上形形色色的声波都可以“降解”到基本波身上，这也是傅里叶变换（Fourier Transform）的基本思想。 不同的声波有不同的频率和幅度（决定音量），人耳也有自己的接受范围。人耳对频率的接受范围大致为 20 Hz至20 kHz， 于是以人为本地将更高频率的声波定义为超声波（Ultrasound Wave）、更低频率的声波定义为次声波（Infrasound Wave）， 虽然其他动物可以听到不同范围的声音；人耳对音量的接受范围已经进化得适应了地球上的常规声音，小到呼吸声、飞虫声， 大到飞机起飞、 火箭发射的声音（已经不是地球默认配置），再往上，人的身心就越来越承受不住了，为了衡量音量的大小，再一次以人为本地将人耳所能听到 的1kHz纯音的音量下限定义为0dB。</a:t>
            </a:r>
            <a:endParaRPr lang="en-US" altLang="zh-CN" sz="11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r="20291" b="13325"/>
          <a:stretch>
            <a:fillRect/>
          </a:stretch>
        </p:blipFill>
        <p:spPr>
          <a:xfrm>
            <a:off x="6096000" y="2119677"/>
            <a:ext cx="5186531" cy="375980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flipH="1">
            <a:off x="-1" y="502441"/>
            <a:ext cx="521097" cy="724771"/>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 name="文本框 5"/>
          <p:cNvSpPr txBox="1"/>
          <p:nvPr/>
        </p:nvSpPr>
        <p:spPr>
          <a:xfrm>
            <a:off x="629331" y="443969"/>
            <a:ext cx="3426179" cy="584775"/>
          </a:xfrm>
          <a:prstGeom prst="rect">
            <a:avLst/>
          </a:prstGeom>
          <a:noFill/>
        </p:spPr>
        <p:txBody>
          <a:bodyPr wrap="square" rtlCol="0">
            <a:spAutoFit/>
          </a:bodyPr>
          <a:lstStyle/>
          <a:p>
            <a:pPr lvl="0">
              <a:defRPr/>
            </a:pPr>
            <a:r>
              <a:rPr lang="zh-CN" altLang="en-US" sz="3200" dirty="0">
                <a:solidFill>
                  <a:schemeClr val="accent1"/>
                </a:solidFill>
                <a:latin typeface="幼圆" panose="02010509060101010101" pitchFamily="49" charset="-122"/>
                <a:ea typeface="幼圆" panose="02010509060101010101" pitchFamily="49" charset="-122"/>
              </a:rPr>
              <a:t>思路与研究方法</a:t>
            </a:r>
            <a:endParaRPr lang="zh-CN" altLang="en-US" sz="3200" dirty="0">
              <a:solidFill>
                <a:schemeClr val="accent1"/>
              </a:solidFill>
              <a:latin typeface="幼圆" panose="02010509060101010101" pitchFamily="49" charset="-122"/>
              <a:ea typeface="幼圆" panose="02010509060101010101" pitchFamily="49" charset="-122"/>
            </a:endParaRPr>
          </a:p>
        </p:txBody>
      </p:sp>
      <p:sp>
        <p:nvSpPr>
          <p:cNvPr id="7" name="文本框 6"/>
          <p:cNvSpPr txBox="1"/>
          <p:nvPr/>
        </p:nvSpPr>
        <p:spPr>
          <a:xfrm>
            <a:off x="652481" y="952799"/>
            <a:ext cx="3934759" cy="315407"/>
          </a:xfrm>
          <a:prstGeom prst="rect">
            <a:avLst/>
          </a:prstGeom>
          <a:noFill/>
        </p:spPr>
        <p:txBody>
          <a:bodyPr wrap="square" rtlCol="0">
            <a:spAutoFit/>
          </a:bodyPr>
          <a:lstStyle/>
          <a:p>
            <a:pPr lvl="0">
              <a:lnSpc>
                <a:spcPct val="150000"/>
              </a:lnSpc>
              <a:defRPr/>
            </a:pPr>
            <a:r>
              <a:rPr lang="en-US" altLang="zh-CN" sz="1100" spc="300" dirty="0">
                <a:solidFill>
                  <a:schemeClr val="accent1"/>
                </a:solidFill>
                <a:latin typeface="华文细黑" panose="02010600040101010101" pitchFamily="2" charset="-122"/>
                <a:ea typeface="华文细黑" panose="02010600040101010101" pitchFamily="2" charset="-122"/>
              </a:rPr>
              <a:t>Research ideas and methods</a:t>
            </a:r>
            <a:endParaRPr lang="en-US" altLang="zh-CN" sz="1100" spc="300" dirty="0">
              <a:solidFill>
                <a:schemeClr val="accent1"/>
              </a:solidFill>
              <a:latin typeface="华文细黑" panose="02010600040101010101" pitchFamily="2" charset="-122"/>
              <a:ea typeface="华文细黑" panose="02010600040101010101" pitchFamily="2" charset="-122"/>
            </a:endParaRPr>
          </a:p>
        </p:txBody>
      </p:sp>
      <p:sp>
        <p:nvSpPr>
          <p:cNvPr id="8" name="文本框 7"/>
          <p:cNvSpPr txBox="1"/>
          <p:nvPr/>
        </p:nvSpPr>
        <p:spPr>
          <a:xfrm>
            <a:off x="1002570" y="2742955"/>
            <a:ext cx="4582430" cy="460375"/>
          </a:xfrm>
          <a:prstGeom prst="rect">
            <a:avLst/>
          </a:prstGeom>
          <a:noFill/>
        </p:spPr>
        <p:txBody>
          <a:bodyPr wrap="square" rtlCol="0">
            <a:spAutoFit/>
          </a:bodyPr>
          <a:lstStyle/>
          <a:p>
            <a:pPr algn="l"/>
            <a:r>
              <a:rPr lang="zh-CN" altLang="en-US" sz="12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train_test_split是sklearn中用于划分数据集，将原始数据集划分成测试集和训练集两部分的函数。</a:t>
            </a:r>
            <a:endParaRPr lang="zh-CN" altLang="en-US" sz="12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9" name="文本框 8"/>
          <p:cNvSpPr txBox="1"/>
          <p:nvPr/>
        </p:nvSpPr>
        <p:spPr>
          <a:xfrm>
            <a:off x="1002665" y="2259330"/>
            <a:ext cx="1527810" cy="414020"/>
          </a:xfrm>
          <a:prstGeom prst="rect">
            <a:avLst/>
          </a:prstGeom>
          <a:noFill/>
        </p:spPr>
        <p:txBody>
          <a:bodyPr wrap="square" rtlCol="0">
            <a:spAutoFit/>
          </a:bodyPr>
          <a:lstStyle/>
          <a:p>
            <a:pPr>
              <a:lnSpc>
                <a:spcPct val="150000"/>
              </a:lnSpc>
            </a:pPr>
            <a:r>
              <a:rPr lang="zh-CN" altLang="en-US" sz="1400">
                <a:sym typeface="+mn-ea"/>
              </a:rPr>
              <a:t>调用基本库</a:t>
            </a:r>
            <a:endParaRPr lang="zh-CN" altLang="en-US" sz="1400">
              <a:sym typeface="+mn-ea"/>
            </a:endParaRPr>
          </a:p>
        </p:txBody>
      </p:sp>
      <p:sp>
        <p:nvSpPr>
          <p:cNvPr id="11" name="Shape 717"/>
          <p:cNvSpPr txBox="1"/>
          <p:nvPr/>
        </p:nvSpPr>
        <p:spPr>
          <a:xfrm>
            <a:off x="1081405" y="3319145"/>
            <a:ext cx="4570095" cy="1696720"/>
          </a:xfrm>
          <a:prstGeom prst="rect">
            <a:avLst/>
          </a:prstGeom>
          <a:noFill/>
          <a:ln>
            <a:noFill/>
          </a:ln>
        </p:spPr>
        <p:txBody>
          <a:bodyPr lIns="0" tIns="0" rIns="0" bIns="0" anchor="t" anchorCtr="0">
            <a:noAutofit/>
          </a:bodyPr>
          <a:lstStyle/>
          <a:p>
            <a:pPr algn="l"/>
            <a:r>
              <a:rPr lang="zh-CN" altLang="en-US" sz="12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分类报告：sklearn.metrics.classification_report()，显示主要的分类指标，返回每个类标签的精确、召回率及F1值</a:t>
            </a:r>
            <a:endParaRPr lang="zh-CN" altLang="en-US" sz="12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algn="l"/>
            <a:endParaRPr lang="zh-CN" altLang="en-US" sz="12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algn="l"/>
            <a:r>
              <a:rPr lang="zh-CN" altLang="en-US" sz="12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GridSearchCV（自适应模型库），可以省略一些调参过程，直接把最好的呈现出来。</a:t>
            </a:r>
            <a:endParaRPr lang="zh-CN" altLang="en-US" sz="1200">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a:p>
            <a:pPr algn="l"/>
            <a:endParaRPr lang="zh-CN" altLang="en-US" sz="1200">
              <a:latin typeface="微软雅黑 Light" panose="020B0502040204020203" pitchFamily="34" charset="-122"/>
              <a:ea typeface="微软雅黑 Light" panose="020B0502040204020203" pitchFamily="34" charset="-122"/>
              <a:cs typeface="微软雅黑 Light" panose="020B0502040204020203" pitchFamily="34" charset="-122"/>
            </a:endParaRPr>
          </a:p>
          <a:p>
            <a:pPr algn="l"/>
            <a:r>
              <a:rPr lang="zh-CN" altLang="en-US" sz="12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数据预处理（sklearn preprocessing）</a:t>
            </a:r>
            <a:r>
              <a:rPr lang="en-US" altLang="zh-CN" sz="12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MinMaxScaler()</a:t>
            </a:r>
            <a:r>
              <a:rPr lang="zh-CN" altLang="en-US" sz="1200">
                <a:latin typeface="微软雅黑 Light" panose="020B0502040204020203" pitchFamily="34" charset="-122"/>
                <a:ea typeface="微软雅黑 Light" panose="020B0502040204020203" pitchFamily="34" charset="-122"/>
                <a:cs typeface="微软雅黑 Light" panose="020B0502040204020203" pitchFamily="34" charset="-122"/>
                <a:sym typeface="+mn-ea"/>
              </a:rPr>
              <a:t>通过将每个特性缩放到给定范围来转换特性。</a:t>
            </a:r>
            <a:endParaRPr lang="zh-CN" altLang="en-US" sz="1200">
              <a:latin typeface="微软雅黑 Light" panose="020B0502040204020203" pitchFamily="34" charset="-122"/>
              <a:ea typeface="微软雅黑 Light" panose="020B0502040204020203" pitchFamily="34" charset="-122"/>
              <a:cs typeface="微软雅黑 Light" panose="020B0502040204020203" pitchFamily="34" charset="-122"/>
            </a:endParaRPr>
          </a:p>
          <a:p>
            <a:pPr algn="l"/>
            <a:endParaRPr lang="en-US" altLang="zh-CN" sz="1200" dirty="0">
              <a:solidFill>
                <a:schemeClr val="tx1">
                  <a:lumMod val="75000"/>
                  <a:lumOff val="25000"/>
                </a:schemeClr>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pic>
        <p:nvPicPr>
          <p:cNvPr id="2" name="内容占位符 1" descr="截屏2021-05-25 下午12.53.28"/>
          <p:cNvPicPr>
            <a:picLocks noChangeAspect="1"/>
          </p:cNvPicPr>
          <p:nvPr>
            <p:ph idx="1"/>
          </p:nvPr>
        </p:nvPicPr>
        <p:blipFill>
          <a:blip r:embed="rId1"/>
          <a:stretch>
            <a:fillRect/>
          </a:stretch>
        </p:blipFill>
        <p:spPr>
          <a:xfrm>
            <a:off x="5775960" y="2627630"/>
            <a:ext cx="6136005" cy="2467610"/>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3402,&quot;width&quot;:17274}"/>
</p:tagLst>
</file>

<file path=ppt/tags/tag2.xml><?xml version="1.0" encoding="utf-8"?>
<p:tagLst xmlns:p="http://schemas.openxmlformats.org/presentationml/2006/main">
  <p:tag name="KSO_WM_UNIT_PLACING_PICTURE_USER_VIEWPORT" val="{&quot;height&quot;:3468,&quot;width&quot;:11088}"/>
</p:tagLst>
</file>

<file path=ppt/theme/theme1.xml><?xml version="1.0" encoding="utf-8"?>
<a:theme xmlns:a="http://schemas.openxmlformats.org/drawingml/2006/main" name="Office 主题​​">
  <a:themeElements>
    <a:clrScheme name="自定义 837">
      <a:dk1>
        <a:sysClr val="windowText" lastClr="000000"/>
      </a:dk1>
      <a:lt1>
        <a:sysClr val="window" lastClr="FFFFFF"/>
      </a:lt1>
      <a:dk2>
        <a:srgbClr val="44546A"/>
      </a:dk2>
      <a:lt2>
        <a:srgbClr val="E7E6E6"/>
      </a:lt2>
      <a:accent1>
        <a:srgbClr val="414955"/>
      </a:accent1>
      <a:accent2>
        <a:srgbClr val="657285"/>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837">
      <a:dk1>
        <a:sysClr val="windowText" lastClr="000000"/>
      </a:dk1>
      <a:lt1>
        <a:sysClr val="window" lastClr="FFFFFF"/>
      </a:lt1>
      <a:dk2>
        <a:srgbClr val="44546A"/>
      </a:dk2>
      <a:lt2>
        <a:srgbClr val="E7E6E6"/>
      </a:lt2>
      <a:accent1>
        <a:srgbClr val="414955"/>
      </a:accent1>
      <a:accent2>
        <a:srgbClr val="657285"/>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5558</Words>
  <Application>WPS 文字</Application>
  <PresentationFormat>宽屏</PresentationFormat>
  <Paragraphs>383</Paragraphs>
  <Slides>30</Slides>
  <Notes>0</Notes>
  <HiddenSlides>0</HiddenSlides>
  <MMClips>0</MMClips>
  <ScaleCrop>false</ScaleCrop>
  <HeadingPairs>
    <vt:vector size="6" baseType="variant">
      <vt:variant>
        <vt:lpstr>已用的字体</vt:lpstr>
      </vt:variant>
      <vt:variant>
        <vt:i4>24</vt:i4>
      </vt:variant>
      <vt:variant>
        <vt:lpstr>主题</vt:lpstr>
      </vt:variant>
      <vt:variant>
        <vt:i4>2</vt:i4>
      </vt:variant>
      <vt:variant>
        <vt:lpstr>幻灯片标题</vt:lpstr>
      </vt:variant>
      <vt:variant>
        <vt:i4>30</vt:i4>
      </vt:variant>
    </vt:vector>
  </HeadingPairs>
  <TitlesOfParts>
    <vt:vector size="56" baseType="lpstr">
      <vt:lpstr>Arial</vt:lpstr>
      <vt:lpstr>方正书宋_GBK</vt:lpstr>
      <vt:lpstr>Wingdings</vt:lpstr>
      <vt:lpstr>宋体</vt:lpstr>
      <vt:lpstr>汉仪书宋二KW</vt:lpstr>
      <vt:lpstr>幼圆</vt:lpstr>
      <vt:lpstr>华文细黑</vt:lpstr>
      <vt:lpstr>黑体-简</vt:lpstr>
      <vt:lpstr>华文宋体</vt:lpstr>
      <vt:lpstr>微软雅黑 Light</vt:lpstr>
      <vt:lpstr>Calibri</vt:lpstr>
      <vt:lpstr>MS PGothic</vt:lpstr>
      <vt:lpstr>Roboto</vt:lpstr>
      <vt:lpstr>等线</vt:lpstr>
      <vt:lpstr>汉仪中等线KW</vt:lpstr>
      <vt:lpstr>微软雅黑</vt:lpstr>
      <vt:lpstr>汉仪旗黑</vt:lpstr>
      <vt:lpstr>宋体</vt:lpstr>
      <vt:lpstr>Arial Unicode MS</vt:lpstr>
      <vt:lpstr>等线 Light</vt:lpstr>
      <vt:lpstr>Helvetica Neue</vt:lpstr>
      <vt:lpstr>苹方-简</vt:lpstr>
      <vt:lpstr>Thonburi</vt:lpstr>
      <vt:lpstr>冬青黑体简体中文</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稻壳儿演示武汉组</dc:creator>
  <cp:lastModifiedBy>apple</cp:lastModifiedBy>
  <cp:revision>27</cp:revision>
  <dcterms:created xsi:type="dcterms:W3CDTF">2021-06-20T08:36:27Z</dcterms:created>
  <dcterms:modified xsi:type="dcterms:W3CDTF">2021-06-20T08:36:27Z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2052-3.6.2.5883</vt:lpwstr>
  </property>
  <property fmtid="{D5CDD505-2E9C-101B-9397-08002B2CF9AE}" pid="3" name="KSOTemplateUUID">
    <vt:lpwstr>v1.0_mb_xaYBw8foi9d8vkfwEcUH/g==</vt:lpwstr>
  </property>
  <property fmtid="{D5CDD505-2E9C-101B-9397-08002B2CF9AE}" pid="4" name="ICV">
    <vt:lpwstr>A592272EC5614CF4BF1C02FB7D5B0EAB</vt:lpwstr>
  </property>
</Properties>
</file>